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6" r:id="rId14"/>
    <p:sldId id="269" r:id="rId15"/>
    <p:sldId id="270" r:id="rId16"/>
    <p:sldId id="271" r:id="rId17"/>
    <p:sldId id="275" r:id="rId18"/>
    <p:sldId id="272" r:id="rId19"/>
    <p:sldId id="273" r:id="rId20"/>
    <p:sldId id="274" r:id="rId21"/>
  </p:sldIdLst>
  <p:sldSz cx="12192000" cy="6858000"/>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entury Gothic" panose="020B0502020202020204" pitchFamily="34" charset="0"/>
        <a:ea typeface="+mn-ea"/>
        <a:cs typeface="+mn-cs"/>
      </a:defRPr>
    </a:lvl5pPr>
    <a:lvl6pPr marL="2286000" algn="l" defTabSz="914400" rtl="0" eaLnBrk="1" latinLnBrk="0" hangingPunct="1">
      <a:defRPr kern="1200">
        <a:solidFill>
          <a:schemeClr val="tx1"/>
        </a:solidFill>
        <a:latin typeface="Century Gothic" panose="020B0502020202020204" pitchFamily="34" charset="0"/>
        <a:ea typeface="+mn-ea"/>
        <a:cs typeface="+mn-cs"/>
      </a:defRPr>
    </a:lvl6pPr>
    <a:lvl7pPr marL="2743200" algn="l" defTabSz="914400" rtl="0" eaLnBrk="1" latinLnBrk="0" hangingPunct="1">
      <a:defRPr kern="1200">
        <a:solidFill>
          <a:schemeClr val="tx1"/>
        </a:solidFill>
        <a:latin typeface="Century Gothic" panose="020B0502020202020204" pitchFamily="34" charset="0"/>
        <a:ea typeface="+mn-ea"/>
        <a:cs typeface="+mn-cs"/>
      </a:defRPr>
    </a:lvl7pPr>
    <a:lvl8pPr marL="3200400" algn="l" defTabSz="914400" rtl="0" eaLnBrk="1" latinLnBrk="0" hangingPunct="1">
      <a:defRPr kern="1200">
        <a:solidFill>
          <a:schemeClr val="tx1"/>
        </a:solidFill>
        <a:latin typeface="Century Gothic" panose="020B0502020202020204" pitchFamily="34" charset="0"/>
        <a:ea typeface="+mn-ea"/>
        <a:cs typeface="+mn-cs"/>
      </a:defRPr>
    </a:lvl8pPr>
    <a:lvl9pPr marL="3657600" algn="l" defTabSz="914400" rtl="0" eaLnBrk="1" latinLnBrk="0" hangingPunct="1">
      <a:defRPr kern="1200">
        <a:solidFill>
          <a:schemeClr val="tx1"/>
        </a:solidFill>
        <a:latin typeface="Century Gothic" panose="020B0502020202020204"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2" d="100"/>
          <a:sy n="112" d="100"/>
        </p:scale>
        <p:origin x="41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12192000" cy="6858000"/>
            <a:chOff x="0" y="0"/>
            <a:chExt cx="12192000" cy="6858000"/>
          </a:xfrm>
        </p:grpSpPr>
        <p:sp>
          <p:nvSpPr>
            <p:cNvPr id="5"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7" name="Rectangle 10"/>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154955" y="2099733"/>
            <a:ext cx="8825658" cy="2677648"/>
          </a:xfrm>
        </p:spPr>
        <p:txBody>
          <a:bodyPr anchor="b"/>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8" name="Date Placeholder 3"/>
          <p:cNvSpPr>
            <a:spLocks noGrp="1"/>
          </p:cNvSpPr>
          <p:nvPr>
            <p:ph type="dt" sz="half" idx="10"/>
          </p:nvPr>
        </p:nvSpPr>
        <p:spPr bwMode="gray">
          <a:xfrm rot="5400000">
            <a:off x="10158413" y="1792288"/>
            <a:ext cx="990600" cy="304800"/>
          </a:xfrm>
        </p:spPr>
        <p:txBody>
          <a:bodyPr anchor="t"/>
          <a:lstStyle>
            <a:lvl1pPr algn="l">
              <a:defRPr b="0" i="0">
                <a:solidFill>
                  <a:schemeClr val="bg1">
                    <a:alpha val="60000"/>
                  </a:schemeClr>
                </a:solidFill>
              </a:defRPr>
            </a:lvl1pPr>
          </a:lstStyle>
          <a:p>
            <a:pPr>
              <a:defRPr/>
            </a:pPr>
            <a:fld id="{3022EBEC-A69B-4D3D-A4FA-E4B82B9218B8}" type="datetimeFigureOut">
              <a:rPr lang="en-US"/>
              <a:pPr>
                <a:defRPr/>
              </a:pPr>
              <a:t>4/5/2022</a:t>
            </a:fld>
            <a:endParaRPr lang="en-US"/>
          </a:p>
        </p:txBody>
      </p:sp>
      <p:sp>
        <p:nvSpPr>
          <p:cNvPr id="9" name="Footer Placeholder 4"/>
          <p:cNvSpPr>
            <a:spLocks noGrp="1"/>
          </p:cNvSpPr>
          <p:nvPr>
            <p:ph type="ftr" sz="quarter" idx="11"/>
          </p:nvPr>
        </p:nvSpPr>
        <p:spPr bwMode="gray">
          <a:xfrm rot="5400000">
            <a:off x="8952706" y="3228182"/>
            <a:ext cx="3859213" cy="304800"/>
          </a:xfrm>
        </p:spPr>
        <p:txBody>
          <a:bodyPr/>
          <a:lstStyle>
            <a:lvl1pPr>
              <a:defRPr b="0" i="0">
                <a:solidFill>
                  <a:schemeClr val="bg1">
                    <a:alpha val="60000"/>
                  </a:schemeClr>
                </a:solidFill>
              </a:defRPr>
            </a:lvl1pPr>
          </a:lstStyle>
          <a:p>
            <a:pPr>
              <a:defRPr/>
            </a:pPr>
            <a:endParaRPr lang="en-US"/>
          </a:p>
        </p:txBody>
      </p:sp>
      <p:sp>
        <p:nvSpPr>
          <p:cNvPr id="10" name="Slide Number Placeholder 5"/>
          <p:cNvSpPr>
            <a:spLocks noGrp="1"/>
          </p:cNvSpPr>
          <p:nvPr>
            <p:ph type="sldNum" sz="quarter" idx="12"/>
          </p:nvPr>
        </p:nvSpPr>
        <p:spPr/>
        <p:txBody>
          <a:bodyPr/>
          <a:lstStyle>
            <a:lvl1pPr>
              <a:defRPr/>
            </a:lvl1pPr>
          </a:lstStyle>
          <a:p>
            <a:pPr>
              <a:defRPr/>
            </a:pPr>
            <a:fld id="{FECF5CC5-0F94-42FF-B2A1-2EBF850A87BF}" type="slidenum">
              <a:rPr lang="en-US"/>
              <a:pPr>
                <a:defRPr/>
              </a:pPr>
              <a:t>‹#›</a:t>
            </a:fld>
            <a:endParaRPr lang="en-US"/>
          </a:p>
        </p:txBody>
      </p:sp>
    </p:spTree>
    <p:extLst>
      <p:ext uri="{BB962C8B-B14F-4D97-AF65-F5344CB8AC3E}">
        <p14:creationId xmlns:p14="http://schemas.microsoft.com/office/powerpoint/2010/main" val="498832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5" name="Group 8"/>
          <p:cNvGrpSpPr>
            <a:grpSpLocks/>
          </p:cNvGrpSpPr>
          <p:nvPr/>
        </p:nvGrpSpPr>
        <p:grpSpPr bwMode="auto">
          <a:xfrm>
            <a:off x="0" y="0"/>
            <a:ext cx="12192000" cy="6858000"/>
            <a:chOff x="0" y="0"/>
            <a:chExt cx="12192000" cy="6858000"/>
          </a:xfrm>
        </p:grpSpPr>
        <p:sp>
          <p:nvSpPr>
            <p:cNvPr id="6"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10371525">
              <a:off x="263767" y="4438254"/>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 name="Freeform 5"/>
            <p:cNvSpPr>
              <a:spLocks/>
            </p:cNvSpPr>
            <p:nvPr/>
          </p:nvSpPr>
          <p:spPr bwMode="gray">
            <a:xfrm rot="10800000">
              <a:off x="459506" y="321130"/>
              <a:ext cx="11277600" cy="4533900"/>
            </a:xfrm>
            <a:custGeom>
              <a:avLst/>
              <a:gdLst>
                <a:gd name="T0" fmla="*/ 0 w 7104"/>
                <a:gd name="T1" fmla="*/ 0 h 2856"/>
                <a:gd name="T2" fmla="*/ 0 w 7104"/>
                <a:gd name="T3" fmla="*/ 2147483646 h 2856"/>
                <a:gd name="T4" fmla="*/ 2147483646 w 7104"/>
                <a:gd name="T5" fmla="*/ 2147483646 h 2856"/>
                <a:gd name="T6" fmla="*/ 2147483646 w 7104"/>
                <a:gd name="T7" fmla="*/ 2520950 h 2856"/>
                <a:gd name="T8" fmla="*/ 2147483646 w 7104"/>
                <a:gd name="T9" fmla="*/ 2520950 h 2856"/>
                <a:gd name="T10" fmla="*/ 2147483646 w 7104"/>
                <a:gd name="T11" fmla="*/ 65524063 h 2856"/>
                <a:gd name="T12" fmla="*/ 2147483646 w 7104"/>
                <a:gd name="T13" fmla="*/ 126007813 h 2856"/>
                <a:gd name="T14" fmla="*/ 2147483646 w 7104"/>
                <a:gd name="T15" fmla="*/ 183972200 h 2856"/>
                <a:gd name="T16" fmla="*/ 2147483646 w 7104"/>
                <a:gd name="T17" fmla="*/ 234375325 h 2856"/>
                <a:gd name="T18" fmla="*/ 2147483646 w 7104"/>
                <a:gd name="T19" fmla="*/ 284778450 h 2856"/>
                <a:gd name="T20" fmla="*/ 2147483646 w 7104"/>
                <a:gd name="T21" fmla="*/ 332660625 h 2856"/>
                <a:gd name="T22" fmla="*/ 2147483646 w 7104"/>
                <a:gd name="T23" fmla="*/ 372983125 h 2856"/>
                <a:gd name="T24" fmla="*/ 2147483646 w 7104"/>
                <a:gd name="T25" fmla="*/ 410786263 h 2856"/>
                <a:gd name="T26" fmla="*/ 2147483646 w 7104"/>
                <a:gd name="T27" fmla="*/ 446068450 h 2856"/>
                <a:gd name="T28" fmla="*/ 2147483646 w 7104"/>
                <a:gd name="T29" fmla="*/ 476310325 h 2856"/>
                <a:gd name="T30" fmla="*/ 2147483646 w 7104"/>
                <a:gd name="T31" fmla="*/ 506552200 h 2856"/>
                <a:gd name="T32" fmla="*/ 2147483646 w 7104"/>
                <a:gd name="T33" fmla="*/ 531753763 h 2856"/>
                <a:gd name="T34" fmla="*/ 2147483646 w 7104"/>
                <a:gd name="T35" fmla="*/ 551915013 h 2856"/>
                <a:gd name="T36" fmla="*/ 2147483646 w 7104"/>
                <a:gd name="T37" fmla="*/ 572076263 h 2856"/>
                <a:gd name="T38" fmla="*/ 2147483646 w 7104"/>
                <a:gd name="T39" fmla="*/ 589716563 h 2856"/>
                <a:gd name="T40" fmla="*/ 2147483646 w 7104"/>
                <a:gd name="T41" fmla="*/ 602318138 h 2856"/>
                <a:gd name="T42" fmla="*/ 2147483646 w 7104"/>
                <a:gd name="T43" fmla="*/ 612398763 h 2856"/>
                <a:gd name="T44" fmla="*/ 2147483646 w 7104"/>
                <a:gd name="T45" fmla="*/ 622479388 h 2856"/>
                <a:gd name="T46" fmla="*/ 2147483646 w 7104"/>
                <a:gd name="T47" fmla="*/ 627519700 h 2856"/>
                <a:gd name="T48" fmla="*/ 2147483646 w 7104"/>
                <a:gd name="T49" fmla="*/ 632560013 h 2856"/>
                <a:gd name="T50" fmla="*/ 2147483646 w 7104"/>
                <a:gd name="T51" fmla="*/ 635079375 h 2856"/>
                <a:gd name="T52" fmla="*/ 2147483646 w 7104"/>
                <a:gd name="T53" fmla="*/ 632560013 h 2856"/>
                <a:gd name="T54" fmla="*/ 2147483646 w 7104"/>
                <a:gd name="T55" fmla="*/ 632560013 h 2856"/>
                <a:gd name="T56" fmla="*/ 2147483646 w 7104"/>
                <a:gd name="T57" fmla="*/ 627519700 h 2856"/>
                <a:gd name="T58" fmla="*/ 2147483646 w 7104"/>
                <a:gd name="T59" fmla="*/ 619958438 h 2856"/>
                <a:gd name="T60" fmla="*/ 2147483646 w 7104"/>
                <a:gd name="T61" fmla="*/ 612398763 h 2856"/>
                <a:gd name="T62" fmla="*/ 2147483646 w 7104"/>
                <a:gd name="T63" fmla="*/ 604837500 h 2856"/>
                <a:gd name="T64" fmla="*/ 2147483646 w 7104"/>
                <a:gd name="T65" fmla="*/ 592237513 h 2856"/>
                <a:gd name="T66" fmla="*/ 2147483646 w 7104"/>
                <a:gd name="T67" fmla="*/ 579635938 h 2856"/>
                <a:gd name="T68" fmla="*/ 2147483646 w 7104"/>
                <a:gd name="T69" fmla="*/ 567035950 h 2856"/>
                <a:gd name="T70" fmla="*/ 2147483646 w 7104"/>
                <a:gd name="T71" fmla="*/ 534273125 h 2856"/>
                <a:gd name="T72" fmla="*/ 2147483646 w 7104"/>
                <a:gd name="T73" fmla="*/ 498990938 h 2856"/>
                <a:gd name="T74" fmla="*/ 2147483646 w 7104"/>
                <a:gd name="T75" fmla="*/ 461189388 h 2856"/>
                <a:gd name="T76" fmla="*/ 2147483646 w 7104"/>
                <a:gd name="T77" fmla="*/ 420866888 h 2856"/>
                <a:gd name="T78" fmla="*/ 2147483646 w 7104"/>
                <a:gd name="T79" fmla="*/ 378023438 h 2856"/>
                <a:gd name="T80" fmla="*/ 2147483646 w 7104"/>
                <a:gd name="T81" fmla="*/ 332660625 h 2856"/>
                <a:gd name="T82" fmla="*/ 2147483646 w 7104"/>
                <a:gd name="T83" fmla="*/ 287297813 h 2856"/>
                <a:gd name="T84" fmla="*/ 1978323450 w 7104"/>
                <a:gd name="T85" fmla="*/ 241935000 h 2856"/>
                <a:gd name="T86" fmla="*/ 1580138763 w 7104"/>
                <a:gd name="T87" fmla="*/ 199093138 h 2856"/>
                <a:gd name="T88" fmla="*/ 1227316888 w 7104"/>
                <a:gd name="T89" fmla="*/ 158770638 h 2856"/>
                <a:gd name="T90" fmla="*/ 909777200 w 7104"/>
                <a:gd name="T91" fmla="*/ 120967500 h 2856"/>
                <a:gd name="T92" fmla="*/ 640119688 w 7104"/>
                <a:gd name="T93" fmla="*/ 88206263 h 2856"/>
                <a:gd name="T94" fmla="*/ 415826575 w 7104"/>
                <a:gd name="T95" fmla="*/ 57964388 h 2856"/>
                <a:gd name="T96" fmla="*/ 105846563 w 7104"/>
                <a:gd name="T97" fmla="*/ 15120938 h 2856"/>
                <a:gd name="T98" fmla="*/ 0 w 7104"/>
                <a:gd name="T99" fmla="*/ 0 h 2856"/>
                <a:gd name="T100" fmla="*/ 0 w 7104"/>
                <a:gd name="T101" fmla="*/ 0 h 285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104" h="2856">
                  <a:moveTo>
                    <a:pt x="0" y="0"/>
                  </a:moveTo>
                  <a:lnTo>
                    <a:pt x="0" y="2856"/>
                  </a:lnTo>
                  <a:lnTo>
                    <a:pt x="7104" y="2856"/>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5" name="Rectangle 15"/>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6" name="Date Placeholder 4"/>
          <p:cNvSpPr>
            <a:spLocks noGrp="1"/>
          </p:cNvSpPr>
          <p:nvPr>
            <p:ph type="dt" sz="half" idx="10"/>
          </p:nvPr>
        </p:nvSpPr>
        <p:spPr/>
        <p:txBody>
          <a:bodyPr/>
          <a:lstStyle>
            <a:lvl1pPr>
              <a:defRPr/>
            </a:lvl1pPr>
          </a:lstStyle>
          <a:p>
            <a:pPr>
              <a:defRPr/>
            </a:pPr>
            <a:fld id="{2287D027-76B1-4FFA-B2B6-369FDE7EDDF0}" type="datetimeFigureOut">
              <a:rPr lang="en-US"/>
              <a:pPr>
                <a:defRPr/>
              </a:pPr>
              <a:t>4/5/2022</a:t>
            </a:fld>
            <a:endParaRPr lang="en-US"/>
          </a:p>
        </p:txBody>
      </p:sp>
      <p:sp>
        <p:nvSpPr>
          <p:cNvPr id="17" name="Footer Placeholder 5"/>
          <p:cNvSpPr>
            <a:spLocks noGrp="1"/>
          </p:cNvSpPr>
          <p:nvPr>
            <p:ph type="ftr" sz="quarter" idx="11"/>
          </p:nvPr>
        </p:nvSpPr>
        <p:spPr/>
        <p:txBody>
          <a:bodyPr/>
          <a:lstStyle>
            <a:lvl1pPr>
              <a:defRPr/>
            </a:lvl1pPr>
          </a:lstStyle>
          <a:p>
            <a:pPr>
              <a:defRPr/>
            </a:pPr>
            <a:endParaRPr lang="en-US"/>
          </a:p>
        </p:txBody>
      </p:sp>
      <p:sp>
        <p:nvSpPr>
          <p:cNvPr id="18" name="Slide Number Placeholder 6"/>
          <p:cNvSpPr>
            <a:spLocks noGrp="1"/>
          </p:cNvSpPr>
          <p:nvPr>
            <p:ph type="sldNum" sz="quarter" idx="12"/>
          </p:nvPr>
        </p:nvSpPr>
        <p:spPr/>
        <p:txBody>
          <a:bodyPr/>
          <a:lstStyle>
            <a:lvl1pPr>
              <a:defRPr/>
            </a:lvl1pPr>
          </a:lstStyle>
          <a:p>
            <a:pPr>
              <a:defRPr/>
            </a:pPr>
            <a:fld id="{9A83D052-9B92-45CD-8178-DB61D7B8FE77}" type="slidenum">
              <a:rPr lang="en-US"/>
              <a:pPr>
                <a:defRPr/>
              </a:pPr>
              <a:t>‹#›</a:t>
            </a:fld>
            <a:endParaRPr lang="en-US"/>
          </a:p>
        </p:txBody>
      </p:sp>
    </p:spTree>
    <p:extLst>
      <p:ext uri="{BB962C8B-B14F-4D97-AF65-F5344CB8AC3E}">
        <p14:creationId xmlns:p14="http://schemas.microsoft.com/office/powerpoint/2010/main" val="3362740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4" name="Group 6"/>
          <p:cNvGrpSpPr>
            <a:grpSpLocks/>
          </p:cNvGrpSpPr>
          <p:nvPr/>
        </p:nvGrpSpPr>
        <p:grpSpPr bwMode="auto">
          <a:xfrm>
            <a:off x="0" y="0"/>
            <a:ext cx="12192000" cy="6858000"/>
            <a:chOff x="0" y="0"/>
            <a:chExt cx="12192000" cy="6858000"/>
          </a:xfrm>
        </p:grpSpPr>
        <p:sp>
          <p:nvSpPr>
            <p:cNvPr id="5"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589932">
              <a:off x="8490951" y="2714874"/>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 name="Freeform 5"/>
            <p:cNvSpPr>
              <a:spLocks/>
            </p:cNvSpPr>
            <p:nvPr/>
          </p:nvSpPr>
          <p:spPr bwMode="gray">
            <a:xfrm>
              <a:off x="455612" y="2801319"/>
              <a:ext cx="11277600" cy="3602637"/>
            </a:xfrm>
            <a:custGeom>
              <a:avLst/>
              <a:gdLst>
                <a:gd name="T0" fmla="*/ 0 w 10000"/>
                <a:gd name="T1" fmla="*/ 0 h 7946"/>
                <a:gd name="T2" fmla="*/ 0 w 10000"/>
                <a:gd name="T3" fmla="*/ 1633194231 h 7946"/>
                <a:gd name="T4" fmla="*/ 2147483646 w 10000"/>
                <a:gd name="T5" fmla="*/ 1633399617 h 7946"/>
                <a:gd name="T6" fmla="*/ 2147483646 w 10000"/>
                <a:gd name="T7" fmla="*/ 822449 h 7946"/>
                <a:gd name="T8" fmla="*/ 2147483646 w 10000"/>
                <a:gd name="T9" fmla="*/ 822449 h 7946"/>
                <a:gd name="T10" fmla="*/ 2147483646 w 10000"/>
                <a:gd name="T11" fmla="*/ 18705965 h 7946"/>
                <a:gd name="T12" fmla="*/ 2147483646 w 10000"/>
                <a:gd name="T13" fmla="*/ 35973323 h 7946"/>
                <a:gd name="T14" fmla="*/ 2147483646 w 10000"/>
                <a:gd name="T15" fmla="*/ 52624071 h 7946"/>
                <a:gd name="T16" fmla="*/ 2147483646 w 10000"/>
                <a:gd name="T17" fmla="*/ 67013310 h 7946"/>
                <a:gd name="T18" fmla="*/ 2147483646 w 10000"/>
                <a:gd name="T19" fmla="*/ 81402549 h 7946"/>
                <a:gd name="T20" fmla="*/ 2147483646 w 10000"/>
                <a:gd name="T21" fmla="*/ 94969791 h 7946"/>
                <a:gd name="T22" fmla="*/ 2147483646 w 10000"/>
                <a:gd name="T23" fmla="*/ 106481364 h 7946"/>
                <a:gd name="T24" fmla="*/ 2147483646 w 10000"/>
                <a:gd name="T25" fmla="*/ 117376325 h 7946"/>
                <a:gd name="T26" fmla="*/ 2147483646 w 10000"/>
                <a:gd name="T27" fmla="*/ 127448838 h 7946"/>
                <a:gd name="T28" fmla="*/ 2147483646 w 10000"/>
                <a:gd name="T29" fmla="*/ 136082290 h 7946"/>
                <a:gd name="T30" fmla="*/ 2147483646 w 10000"/>
                <a:gd name="T31" fmla="*/ 144716196 h 7946"/>
                <a:gd name="T32" fmla="*/ 2147483646 w 10000"/>
                <a:gd name="T33" fmla="*/ 151910589 h 7946"/>
                <a:gd name="T34" fmla="*/ 2147483646 w 10000"/>
                <a:gd name="T35" fmla="*/ 157666375 h 7946"/>
                <a:gd name="T36" fmla="*/ 2147483646 w 10000"/>
                <a:gd name="T37" fmla="*/ 163422161 h 7946"/>
                <a:gd name="T38" fmla="*/ 2147483646 w 10000"/>
                <a:gd name="T39" fmla="*/ 168355498 h 7946"/>
                <a:gd name="T40" fmla="*/ 2147483646 w 10000"/>
                <a:gd name="T41" fmla="*/ 172055614 h 7946"/>
                <a:gd name="T42" fmla="*/ 2147483646 w 10000"/>
                <a:gd name="T43" fmla="*/ 174933734 h 7946"/>
                <a:gd name="T44" fmla="*/ 2147483646 w 10000"/>
                <a:gd name="T45" fmla="*/ 177811400 h 7946"/>
                <a:gd name="T46" fmla="*/ 2147483646 w 10000"/>
                <a:gd name="T47" fmla="*/ 179250460 h 7946"/>
                <a:gd name="T48" fmla="*/ 2147483646 w 10000"/>
                <a:gd name="T49" fmla="*/ 180689520 h 7946"/>
                <a:gd name="T50" fmla="*/ 2147483646 w 10000"/>
                <a:gd name="T51" fmla="*/ 181306130 h 7946"/>
                <a:gd name="T52" fmla="*/ 2147483646 w 10000"/>
                <a:gd name="T53" fmla="*/ 180689520 h 7946"/>
                <a:gd name="T54" fmla="*/ 2147483646 w 10000"/>
                <a:gd name="T55" fmla="*/ 180689520 h 7946"/>
                <a:gd name="T56" fmla="*/ 2147483646 w 10000"/>
                <a:gd name="T57" fmla="*/ 179250460 h 7946"/>
                <a:gd name="T58" fmla="*/ 2147483646 w 10000"/>
                <a:gd name="T59" fmla="*/ 176989404 h 7946"/>
                <a:gd name="T60" fmla="*/ 2147483646 w 10000"/>
                <a:gd name="T61" fmla="*/ 174933734 h 7946"/>
                <a:gd name="T62" fmla="*/ 2147483646 w 10000"/>
                <a:gd name="T63" fmla="*/ 172672678 h 7946"/>
                <a:gd name="T64" fmla="*/ 2147483646 w 10000"/>
                <a:gd name="T65" fmla="*/ 169177947 h 7946"/>
                <a:gd name="T66" fmla="*/ 2147483646 w 10000"/>
                <a:gd name="T67" fmla="*/ 165477832 h 7946"/>
                <a:gd name="T68" fmla="*/ 2147483646 w 10000"/>
                <a:gd name="T69" fmla="*/ 161983101 h 7946"/>
                <a:gd name="T70" fmla="*/ 2147483646 w 10000"/>
                <a:gd name="T71" fmla="*/ 152527199 h 7946"/>
                <a:gd name="T72" fmla="*/ 2147483646 w 10000"/>
                <a:gd name="T73" fmla="*/ 142454687 h 7946"/>
                <a:gd name="T74" fmla="*/ 2147483646 w 10000"/>
                <a:gd name="T75" fmla="*/ 131765564 h 7946"/>
                <a:gd name="T76" fmla="*/ 2147483646 w 10000"/>
                <a:gd name="T77" fmla="*/ 120253992 h 7946"/>
                <a:gd name="T78" fmla="*/ 2147483646 w 10000"/>
                <a:gd name="T79" fmla="*/ 107920423 h 7946"/>
                <a:gd name="T80" fmla="*/ 2047667065 w 10000"/>
                <a:gd name="T81" fmla="*/ 94969791 h 7946"/>
                <a:gd name="T82" fmla="*/ 1713172322 w 10000"/>
                <a:gd name="T83" fmla="*/ 82019613 h 7946"/>
                <a:gd name="T84" fmla="*/ 1405386318 w 10000"/>
                <a:gd name="T85" fmla="*/ 69068980 h 7946"/>
                <a:gd name="T86" fmla="*/ 1123036941 w 10000"/>
                <a:gd name="T87" fmla="*/ 56940798 h 7946"/>
                <a:gd name="T88" fmla="*/ 872483630 w 10000"/>
                <a:gd name="T89" fmla="*/ 45429225 h 7946"/>
                <a:gd name="T90" fmla="*/ 646095960 w 10000"/>
                <a:gd name="T91" fmla="*/ 34534717 h 7946"/>
                <a:gd name="T92" fmla="*/ 455319567 w 10000"/>
                <a:gd name="T93" fmla="*/ 25284201 h 7946"/>
                <a:gd name="T94" fmla="*/ 295067126 w 10000"/>
                <a:gd name="T95" fmla="*/ 16650748 h 7946"/>
                <a:gd name="T96" fmla="*/ 75038895 w 10000"/>
                <a:gd name="T97" fmla="*/ 4316726 h 7946"/>
                <a:gd name="T98" fmla="*/ 0 w 10000"/>
                <a:gd name="T99" fmla="*/ 0 h 7946"/>
                <a:gd name="T100" fmla="*/ 0 w 10000"/>
                <a:gd name="T101" fmla="*/ 0 h 794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00" h="7946">
                  <a:moveTo>
                    <a:pt x="0" y="0"/>
                  </a:moveTo>
                  <a:lnTo>
                    <a:pt x="0" y="7945"/>
                  </a:lnTo>
                  <a:lnTo>
                    <a:pt x="10000" y="7946"/>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5"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48798" y="1063417"/>
            <a:ext cx="8831816" cy="1372986"/>
          </a:xfrm>
        </p:spPr>
        <p:txBody>
          <a:bodyPr/>
          <a:lstStyle>
            <a:lvl1pPr>
              <a:defRPr sz="40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6" name="Date Placeholder 3"/>
          <p:cNvSpPr>
            <a:spLocks noGrp="1"/>
          </p:cNvSpPr>
          <p:nvPr>
            <p:ph type="dt" sz="half" idx="10"/>
          </p:nvPr>
        </p:nvSpPr>
        <p:spPr/>
        <p:txBody>
          <a:bodyPr/>
          <a:lstStyle>
            <a:lvl1pPr>
              <a:defRPr/>
            </a:lvl1pPr>
          </a:lstStyle>
          <a:p>
            <a:pPr>
              <a:defRPr/>
            </a:pPr>
            <a:fld id="{85A6092C-CE34-4408-88B3-9B449E2F207A}" type="datetimeFigureOut">
              <a:rPr lang="en-US"/>
              <a:pPr>
                <a:defRPr/>
              </a:pPr>
              <a:t>4/5/2022</a:t>
            </a:fld>
            <a:endParaRPr lang="en-US"/>
          </a:p>
        </p:txBody>
      </p:sp>
      <p:sp>
        <p:nvSpPr>
          <p:cNvPr id="17" name="Footer Placeholder 4"/>
          <p:cNvSpPr>
            <a:spLocks noGrp="1"/>
          </p:cNvSpPr>
          <p:nvPr>
            <p:ph type="ftr" sz="quarter" idx="11"/>
          </p:nvPr>
        </p:nvSpPr>
        <p:spPr/>
        <p:txBody>
          <a:bodyPr/>
          <a:lstStyle>
            <a:lvl1pPr>
              <a:defRPr/>
            </a:lvl1pPr>
          </a:lstStyle>
          <a:p>
            <a:pPr>
              <a:defRPr/>
            </a:pPr>
            <a:endParaRPr lang="en-US"/>
          </a:p>
        </p:txBody>
      </p:sp>
      <p:sp>
        <p:nvSpPr>
          <p:cNvPr id="18" name="Slide Number Placeholder 5"/>
          <p:cNvSpPr>
            <a:spLocks noGrp="1"/>
          </p:cNvSpPr>
          <p:nvPr>
            <p:ph type="sldNum" sz="quarter" idx="12"/>
          </p:nvPr>
        </p:nvSpPr>
        <p:spPr/>
        <p:txBody>
          <a:bodyPr/>
          <a:lstStyle>
            <a:lvl1pPr>
              <a:defRPr/>
            </a:lvl1pPr>
          </a:lstStyle>
          <a:p>
            <a:pPr>
              <a:defRPr/>
            </a:pPr>
            <a:fld id="{A1CB6004-31AE-450A-ACA3-25563A744C67}" type="slidenum">
              <a:rPr lang="en-US"/>
              <a:pPr>
                <a:defRPr/>
              </a:pPr>
              <a:t>‹#›</a:t>
            </a:fld>
            <a:endParaRPr lang="en-US"/>
          </a:p>
        </p:txBody>
      </p:sp>
    </p:spTree>
    <p:extLst>
      <p:ext uri="{BB962C8B-B14F-4D97-AF65-F5344CB8AC3E}">
        <p14:creationId xmlns:p14="http://schemas.microsoft.com/office/powerpoint/2010/main" val="2435359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5" name="Group 2"/>
          <p:cNvGrpSpPr>
            <a:grpSpLocks/>
          </p:cNvGrpSpPr>
          <p:nvPr/>
        </p:nvGrpSpPr>
        <p:grpSpPr bwMode="auto">
          <a:xfrm>
            <a:off x="0" y="0"/>
            <a:ext cx="12192000" cy="6858000"/>
            <a:chOff x="0" y="0"/>
            <a:chExt cx="12192000" cy="6858000"/>
          </a:xfrm>
        </p:grpSpPr>
        <p:sp>
          <p:nvSpPr>
            <p:cNvPr id="6"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a:spLocks/>
            </p:cNvSpPr>
            <p:nvPr/>
          </p:nvSpPr>
          <p:spPr bwMode="gray">
            <a:xfrm rot="-589932">
              <a:off x="8490951" y="4185117"/>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 name="Freeform 5"/>
            <p:cNvSpPr>
              <a:spLocks/>
            </p:cNvSpPr>
            <p:nvPr/>
          </p:nvSpPr>
          <p:spPr bwMode="gray">
            <a:xfrm>
              <a:off x="455612" y="4241801"/>
              <a:ext cx="11277600" cy="2337161"/>
            </a:xfrm>
            <a:custGeom>
              <a:avLst/>
              <a:gdLst>
                <a:gd name="T0" fmla="*/ 0 w 10000"/>
                <a:gd name="T1" fmla="*/ 0 h 8000"/>
                <a:gd name="T2" fmla="*/ 0 w 10000"/>
                <a:gd name="T3" fmla="*/ 680229833 h 8000"/>
                <a:gd name="T4" fmla="*/ 2147483646 w 10000"/>
                <a:gd name="T5" fmla="*/ 682790192 h 8000"/>
                <a:gd name="T6" fmla="*/ 2147483646 w 10000"/>
                <a:gd name="T7" fmla="*/ 597437 h 8000"/>
                <a:gd name="T8" fmla="*/ 2147483646 w 10000"/>
                <a:gd name="T9" fmla="*/ 597437 h 8000"/>
                <a:gd name="T10" fmla="*/ 2147483646 w 10000"/>
                <a:gd name="T11" fmla="*/ 13314514 h 8000"/>
                <a:gd name="T12" fmla="*/ 2147483646 w 10000"/>
                <a:gd name="T13" fmla="*/ 25433862 h 8000"/>
                <a:gd name="T14" fmla="*/ 2147483646 w 10000"/>
                <a:gd name="T15" fmla="*/ 37297292 h 8000"/>
                <a:gd name="T16" fmla="*/ 2147483646 w 10000"/>
                <a:gd name="T17" fmla="*/ 47454009 h 8000"/>
                <a:gd name="T18" fmla="*/ 2147483646 w 10000"/>
                <a:gd name="T19" fmla="*/ 57695741 h 8000"/>
                <a:gd name="T20" fmla="*/ 2147483646 w 10000"/>
                <a:gd name="T21" fmla="*/ 67254729 h 8000"/>
                <a:gd name="T22" fmla="*/ 2147483646 w 10000"/>
                <a:gd name="T23" fmla="*/ 75448231 h 8000"/>
                <a:gd name="T24" fmla="*/ 2147483646 w 10000"/>
                <a:gd name="T25" fmla="*/ 83214910 h 8000"/>
                <a:gd name="T26" fmla="*/ 2147483646 w 10000"/>
                <a:gd name="T27" fmla="*/ 90299137 h 8000"/>
                <a:gd name="T28" fmla="*/ 2147483646 w 10000"/>
                <a:gd name="T29" fmla="*/ 96444117 h 8000"/>
                <a:gd name="T30" fmla="*/ 2147483646 w 10000"/>
                <a:gd name="T31" fmla="*/ 102589098 h 8000"/>
                <a:gd name="T32" fmla="*/ 2147483646 w 10000"/>
                <a:gd name="T33" fmla="*/ 107710110 h 8000"/>
                <a:gd name="T34" fmla="*/ 2147483646 w 10000"/>
                <a:gd name="T35" fmla="*/ 111721554 h 8000"/>
                <a:gd name="T36" fmla="*/ 2147483646 w 10000"/>
                <a:gd name="T37" fmla="*/ 115903612 h 8000"/>
                <a:gd name="T38" fmla="*/ 2147483646 w 10000"/>
                <a:gd name="T39" fmla="*/ 119402926 h 8000"/>
                <a:gd name="T40" fmla="*/ 2147483646 w 10000"/>
                <a:gd name="T41" fmla="*/ 121877980 h 8000"/>
                <a:gd name="T42" fmla="*/ 2147483646 w 10000"/>
                <a:gd name="T43" fmla="*/ 124011808 h 8000"/>
                <a:gd name="T44" fmla="*/ 2147483646 w 10000"/>
                <a:gd name="T45" fmla="*/ 126060037 h 8000"/>
                <a:gd name="T46" fmla="*/ 2147483646 w 10000"/>
                <a:gd name="T47" fmla="*/ 126998992 h 8000"/>
                <a:gd name="T48" fmla="*/ 2147483646 w 10000"/>
                <a:gd name="T49" fmla="*/ 128023252 h 8000"/>
                <a:gd name="T50" fmla="*/ 2147483646 w 10000"/>
                <a:gd name="T51" fmla="*/ 128535383 h 8000"/>
                <a:gd name="T52" fmla="*/ 2147483646 w 10000"/>
                <a:gd name="T53" fmla="*/ 128023252 h 8000"/>
                <a:gd name="T54" fmla="*/ 2147483646 w 10000"/>
                <a:gd name="T55" fmla="*/ 128023252 h 8000"/>
                <a:gd name="T56" fmla="*/ 2147483646 w 10000"/>
                <a:gd name="T57" fmla="*/ 126998992 h 8000"/>
                <a:gd name="T58" fmla="*/ 2147483646 w 10000"/>
                <a:gd name="T59" fmla="*/ 125462600 h 8000"/>
                <a:gd name="T60" fmla="*/ 2147483646 w 10000"/>
                <a:gd name="T61" fmla="*/ 124011808 h 8000"/>
                <a:gd name="T62" fmla="*/ 2147483646 w 10000"/>
                <a:gd name="T63" fmla="*/ 122390110 h 8000"/>
                <a:gd name="T64" fmla="*/ 2147483646 w 10000"/>
                <a:gd name="T65" fmla="*/ 119915057 h 8000"/>
                <a:gd name="T66" fmla="*/ 2147483646 w 10000"/>
                <a:gd name="T67" fmla="*/ 117269098 h 8000"/>
                <a:gd name="T68" fmla="*/ 2147483646 w 10000"/>
                <a:gd name="T69" fmla="*/ 114879351 h 8000"/>
                <a:gd name="T70" fmla="*/ 2147483646 w 10000"/>
                <a:gd name="T71" fmla="*/ 108136934 h 8000"/>
                <a:gd name="T72" fmla="*/ 2147483646 w 10000"/>
                <a:gd name="T73" fmla="*/ 100967692 h 8000"/>
                <a:gd name="T74" fmla="*/ 2147483646 w 10000"/>
                <a:gd name="T75" fmla="*/ 93456933 h 8000"/>
                <a:gd name="T76" fmla="*/ 2147483646 w 10000"/>
                <a:gd name="T77" fmla="*/ 85178125 h 8000"/>
                <a:gd name="T78" fmla="*/ 2147483646 w 10000"/>
                <a:gd name="T79" fmla="*/ 76557799 h 8000"/>
                <a:gd name="T80" fmla="*/ 2047667065 w 10000"/>
                <a:gd name="T81" fmla="*/ 67254729 h 8000"/>
                <a:gd name="T82" fmla="*/ 1713172322 w 10000"/>
                <a:gd name="T83" fmla="*/ 58122565 h 8000"/>
                <a:gd name="T84" fmla="*/ 1405386318 w 10000"/>
                <a:gd name="T85" fmla="*/ 48990108 h 8000"/>
                <a:gd name="T86" fmla="*/ 1123036941 w 10000"/>
                <a:gd name="T87" fmla="*/ 40370074 h 8000"/>
                <a:gd name="T88" fmla="*/ 872483630 w 10000"/>
                <a:gd name="T89" fmla="*/ 32176572 h 8000"/>
                <a:gd name="T90" fmla="*/ 646095960 w 10000"/>
                <a:gd name="T91" fmla="*/ 24409894 h 8000"/>
                <a:gd name="T92" fmla="*/ 455319567 w 10000"/>
                <a:gd name="T93" fmla="*/ 17923103 h 8000"/>
                <a:gd name="T94" fmla="*/ 295067126 w 10000"/>
                <a:gd name="T95" fmla="*/ 11778123 h 8000"/>
                <a:gd name="T96" fmla="*/ 75038895 w 10000"/>
                <a:gd name="T97" fmla="*/ 2987184 h 8000"/>
                <a:gd name="T98" fmla="*/ 0 w 10000"/>
                <a:gd name="T99" fmla="*/ 0 h 8000"/>
                <a:gd name="T100" fmla="*/ 0 w 10000"/>
                <a:gd name="T101" fmla="*/ 0 h 80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6"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7" name="TextBox 31"/>
          <p:cNvSpPr txBox="1">
            <a:spLocks noChangeArrowheads="1"/>
          </p:cNvSpPr>
          <p:nvPr/>
        </p:nvSpPr>
        <p:spPr bwMode="gray">
          <a:xfrm>
            <a:off x="881063" y="608013"/>
            <a:ext cx="801687"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algn="r" eaLnBrk="1" hangingPunct="1">
              <a:defRPr/>
            </a:pPr>
            <a:r>
              <a:rPr lang="en-US" altLang="ru-RU" sz="9600" smtClean="0">
                <a:solidFill>
                  <a:srgbClr val="EF53A5"/>
                </a:solidFill>
                <a:latin typeface="Arial" panose="020B0604020202020204" pitchFamily="34" charset="0"/>
                <a:cs typeface="Arial" panose="020B0604020202020204" pitchFamily="34" charset="0"/>
              </a:rPr>
              <a:t>“</a:t>
            </a:r>
          </a:p>
        </p:txBody>
      </p:sp>
      <p:sp>
        <p:nvSpPr>
          <p:cNvPr id="18" name="TextBox 32"/>
          <p:cNvSpPr txBox="1">
            <a:spLocks noChangeArrowheads="1"/>
          </p:cNvSpPr>
          <p:nvPr/>
        </p:nvSpPr>
        <p:spPr bwMode="gray">
          <a:xfrm>
            <a:off x="9883775" y="2613025"/>
            <a:ext cx="65405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defRPr>
            </a:lvl1pPr>
            <a:lvl2pPr marL="742950" indent="-285750">
              <a:defRPr>
                <a:solidFill>
                  <a:schemeClr val="tx1"/>
                </a:solidFill>
                <a:latin typeface="Century Gothic" panose="020B0502020202020204" pitchFamily="34" charset="0"/>
              </a:defRPr>
            </a:lvl2pPr>
            <a:lvl3pPr marL="1143000" indent="-228600">
              <a:defRPr>
                <a:solidFill>
                  <a:schemeClr val="tx1"/>
                </a:solidFill>
                <a:latin typeface="Century Gothic" panose="020B0502020202020204" pitchFamily="34" charset="0"/>
              </a:defRPr>
            </a:lvl3pPr>
            <a:lvl4pPr marL="1600200" indent="-228600">
              <a:defRPr>
                <a:solidFill>
                  <a:schemeClr val="tx1"/>
                </a:solidFill>
                <a:latin typeface="Century Gothic" panose="020B0502020202020204" pitchFamily="34" charset="0"/>
              </a:defRPr>
            </a:lvl4pPr>
            <a:lvl5pPr marL="2057400" indent="-228600">
              <a:defRPr>
                <a:solidFill>
                  <a:schemeClr val="tx1"/>
                </a:solidFill>
                <a:latin typeface="Century Gothic" panose="020B0502020202020204" pitchFamily="34" charset="0"/>
              </a:defRPr>
            </a:lvl5pPr>
            <a:lvl6pPr marL="2514600" indent="-228600" defTabSz="457200" fontAlgn="base">
              <a:spcBef>
                <a:spcPct val="0"/>
              </a:spcBef>
              <a:spcAft>
                <a:spcPct val="0"/>
              </a:spcAft>
              <a:defRPr>
                <a:solidFill>
                  <a:schemeClr val="tx1"/>
                </a:solidFill>
                <a:latin typeface="Century Gothic" panose="020B0502020202020204" pitchFamily="34" charset="0"/>
              </a:defRPr>
            </a:lvl6pPr>
            <a:lvl7pPr marL="2971800" indent="-228600" defTabSz="457200" fontAlgn="base">
              <a:spcBef>
                <a:spcPct val="0"/>
              </a:spcBef>
              <a:spcAft>
                <a:spcPct val="0"/>
              </a:spcAft>
              <a:defRPr>
                <a:solidFill>
                  <a:schemeClr val="tx1"/>
                </a:solidFill>
                <a:latin typeface="Century Gothic" panose="020B0502020202020204" pitchFamily="34" charset="0"/>
              </a:defRPr>
            </a:lvl7pPr>
            <a:lvl8pPr marL="3429000" indent="-228600" defTabSz="457200" fontAlgn="base">
              <a:spcBef>
                <a:spcPct val="0"/>
              </a:spcBef>
              <a:spcAft>
                <a:spcPct val="0"/>
              </a:spcAft>
              <a:defRPr>
                <a:solidFill>
                  <a:schemeClr val="tx1"/>
                </a:solidFill>
                <a:latin typeface="Century Gothic" panose="020B0502020202020204" pitchFamily="34" charset="0"/>
              </a:defRPr>
            </a:lvl8pPr>
            <a:lvl9pPr marL="3886200" indent="-228600" defTabSz="457200" fontAlgn="base">
              <a:spcBef>
                <a:spcPct val="0"/>
              </a:spcBef>
              <a:spcAft>
                <a:spcPct val="0"/>
              </a:spcAft>
              <a:defRPr>
                <a:solidFill>
                  <a:schemeClr val="tx1"/>
                </a:solidFill>
                <a:latin typeface="Century Gothic" panose="020B0502020202020204" pitchFamily="34" charset="0"/>
              </a:defRPr>
            </a:lvl9pPr>
          </a:lstStyle>
          <a:p>
            <a:pPr algn="r" eaLnBrk="1" hangingPunct="1">
              <a:defRPr/>
            </a:pPr>
            <a:r>
              <a:rPr lang="en-US" altLang="ru-RU" sz="9600" smtClean="0">
                <a:solidFill>
                  <a:srgbClr val="EF53A5"/>
                </a:solidFill>
                <a:latin typeface="Arial" panose="020B0604020202020204" pitchFamily="34" charset="0"/>
                <a:cs typeface="Arial" panose="020B0604020202020204" pitchFamily="34" charset="0"/>
              </a:rPr>
              <a:t>”</a:t>
            </a:r>
          </a:p>
        </p:txBody>
      </p:sp>
      <p:sp>
        <p:nvSpPr>
          <p:cNvPr id="19" name="Rectangle 18"/>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581878" y="982134"/>
            <a:ext cx="8453906" cy="2696632"/>
          </a:xfrm>
        </p:spPr>
        <p:txBody>
          <a:bodyPr/>
          <a:lstStyle>
            <a:lvl1pPr>
              <a:defRPr sz="4000"/>
            </a:lvl1pPr>
          </a:lstStyle>
          <a:p>
            <a:r>
              <a:rPr lang="ru-RU" smtClean="0"/>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0" name="Date Placeholder 3"/>
          <p:cNvSpPr>
            <a:spLocks noGrp="1"/>
          </p:cNvSpPr>
          <p:nvPr>
            <p:ph type="dt" sz="half" idx="14"/>
          </p:nvPr>
        </p:nvSpPr>
        <p:spPr/>
        <p:txBody>
          <a:bodyPr/>
          <a:lstStyle>
            <a:lvl1pPr>
              <a:defRPr/>
            </a:lvl1pPr>
          </a:lstStyle>
          <a:p>
            <a:pPr>
              <a:defRPr/>
            </a:pPr>
            <a:fld id="{D5BFCB27-4DC4-446C-ADE7-B96215572220}" type="datetimeFigureOut">
              <a:rPr lang="en-US"/>
              <a:pPr>
                <a:defRPr/>
              </a:pPr>
              <a:t>4/5/2022</a:t>
            </a:fld>
            <a:endParaRPr lang="en-US"/>
          </a:p>
        </p:txBody>
      </p:sp>
      <p:sp>
        <p:nvSpPr>
          <p:cNvPr id="21" name="Footer Placeholder 4"/>
          <p:cNvSpPr>
            <a:spLocks noGrp="1"/>
          </p:cNvSpPr>
          <p:nvPr>
            <p:ph type="ftr" sz="quarter" idx="15"/>
          </p:nvPr>
        </p:nvSpPr>
        <p:spPr/>
        <p:txBody>
          <a:bodyPr/>
          <a:lstStyle>
            <a:lvl1pPr>
              <a:defRPr/>
            </a:lvl1pPr>
          </a:lstStyle>
          <a:p>
            <a:pPr>
              <a:defRPr/>
            </a:pPr>
            <a:endParaRPr lang="en-US"/>
          </a:p>
        </p:txBody>
      </p:sp>
      <p:sp>
        <p:nvSpPr>
          <p:cNvPr id="22" name="Slide Number Placeholder 5"/>
          <p:cNvSpPr>
            <a:spLocks noGrp="1"/>
          </p:cNvSpPr>
          <p:nvPr>
            <p:ph type="sldNum" sz="quarter" idx="16"/>
          </p:nvPr>
        </p:nvSpPr>
        <p:spPr/>
        <p:txBody>
          <a:bodyPr/>
          <a:lstStyle>
            <a:lvl1pPr>
              <a:defRPr/>
            </a:lvl1pPr>
          </a:lstStyle>
          <a:p>
            <a:pPr>
              <a:defRPr/>
            </a:pPr>
            <a:fld id="{EBE412BF-7DD2-4662-B81F-424AD7D8F742}" type="slidenum">
              <a:rPr lang="en-US"/>
              <a:pPr>
                <a:defRPr/>
              </a:pPr>
              <a:t>‹#›</a:t>
            </a:fld>
            <a:endParaRPr lang="en-US"/>
          </a:p>
        </p:txBody>
      </p:sp>
    </p:spTree>
    <p:extLst>
      <p:ext uri="{BB962C8B-B14F-4D97-AF65-F5344CB8AC3E}">
        <p14:creationId xmlns:p14="http://schemas.microsoft.com/office/powerpoint/2010/main" val="739747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4" name="Group 8"/>
          <p:cNvGrpSpPr>
            <a:grpSpLocks/>
          </p:cNvGrpSpPr>
          <p:nvPr/>
        </p:nvGrpSpPr>
        <p:grpSpPr bwMode="auto">
          <a:xfrm>
            <a:off x="0" y="0"/>
            <a:ext cx="12192000" cy="6858000"/>
            <a:chOff x="0" y="0"/>
            <a:chExt cx="12192000" cy="6858000"/>
          </a:xfrm>
        </p:grpSpPr>
        <p:sp>
          <p:nvSpPr>
            <p:cNvPr id="5"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p:cNvSpPr>
            <p:nvPr/>
          </p:nvSpPr>
          <p:spPr bwMode="gray">
            <a:xfrm rot="-589932">
              <a:off x="8490951" y="4193583"/>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2" name="Freeform 5"/>
            <p:cNvSpPr>
              <a:spLocks/>
            </p:cNvSpPr>
            <p:nvPr/>
          </p:nvSpPr>
          <p:spPr bwMode="gray">
            <a:xfrm>
              <a:off x="455612" y="4241801"/>
              <a:ext cx="11277600" cy="2337161"/>
            </a:xfrm>
            <a:custGeom>
              <a:avLst/>
              <a:gdLst>
                <a:gd name="T0" fmla="*/ 0 w 10000"/>
                <a:gd name="T1" fmla="*/ 0 h 8000"/>
                <a:gd name="T2" fmla="*/ 0 w 10000"/>
                <a:gd name="T3" fmla="*/ 680229833 h 8000"/>
                <a:gd name="T4" fmla="*/ 2147483646 w 10000"/>
                <a:gd name="T5" fmla="*/ 682790192 h 8000"/>
                <a:gd name="T6" fmla="*/ 2147483646 w 10000"/>
                <a:gd name="T7" fmla="*/ 597437 h 8000"/>
                <a:gd name="T8" fmla="*/ 2147483646 w 10000"/>
                <a:gd name="T9" fmla="*/ 597437 h 8000"/>
                <a:gd name="T10" fmla="*/ 2147483646 w 10000"/>
                <a:gd name="T11" fmla="*/ 13314514 h 8000"/>
                <a:gd name="T12" fmla="*/ 2147483646 w 10000"/>
                <a:gd name="T13" fmla="*/ 25433862 h 8000"/>
                <a:gd name="T14" fmla="*/ 2147483646 w 10000"/>
                <a:gd name="T15" fmla="*/ 37297292 h 8000"/>
                <a:gd name="T16" fmla="*/ 2147483646 w 10000"/>
                <a:gd name="T17" fmla="*/ 47454009 h 8000"/>
                <a:gd name="T18" fmla="*/ 2147483646 w 10000"/>
                <a:gd name="T19" fmla="*/ 57695741 h 8000"/>
                <a:gd name="T20" fmla="*/ 2147483646 w 10000"/>
                <a:gd name="T21" fmla="*/ 67254729 h 8000"/>
                <a:gd name="T22" fmla="*/ 2147483646 w 10000"/>
                <a:gd name="T23" fmla="*/ 75448231 h 8000"/>
                <a:gd name="T24" fmla="*/ 2147483646 w 10000"/>
                <a:gd name="T25" fmla="*/ 83214910 h 8000"/>
                <a:gd name="T26" fmla="*/ 2147483646 w 10000"/>
                <a:gd name="T27" fmla="*/ 90299137 h 8000"/>
                <a:gd name="T28" fmla="*/ 2147483646 w 10000"/>
                <a:gd name="T29" fmla="*/ 96444117 h 8000"/>
                <a:gd name="T30" fmla="*/ 2147483646 w 10000"/>
                <a:gd name="T31" fmla="*/ 102589098 h 8000"/>
                <a:gd name="T32" fmla="*/ 2147483646 w 10000"/>
                <a:gd name="T33" fmla="*/ 107710110 h 8000"/>
                <a:gd name="T34" fmla="*/ 2147483646 w 10000"/>
                <a:gd name="T35" fmla="*/ 111721554 h 8000"/>
                <a:gd name="T36" fmla="*/ 2147483646 w 10000"/>
                <a:gd name="T37" fmla="*/ 115903612 h 8000"/>
                <a:gd name="T38" fmla="*/ 2147483646 w 10000"/>
                <a:gd name="T39" fmla="*/ 119402926 h 8000"/>
                <a:gd name="T40" fmla="*/ 2147483646 w 10000"/>
                <a:gd name="T41" fmla="*/ 121877980 h 8000"/>
                <a:gd name="T42" fmla="*/ 2147483646 w 10000"/>
                <a:gd name="T43" fmla="*/ 124011808 h 8000"/>
                <a:gd name="T44" fmla="*/ 2147483646 w 10000"/>
                <a:gd name="T45" fmla="*/ 126060037 h 8000"/>
                <a:gd name="T46" fmla="*/ 2147483646 w 10000"/>
                <a:gd name="T47" fmla="*/ 126998992 h 8000"/>
                <a:gd name="T48" fmla="*/ 2147483646 w 10000"/>
                <a:gd name="T49" fmla="*/ 128023252 h 8000"/>
                <a:gd name="T50" fmla="*/ 2147483646 w 10000"/>
                <a:gd name="T51" fmla="*/ 128535383 h 8000"/>
                <a:gd name="T52" fmla="*/ 2147483646 w 10000"/>
                <a:gd name="T53" fmla="*/ 128023252 h 8000"/>
                <a:gd name="T54" fmla="*/ 2147483646 w 10000"/>
                <a:gd name="T55" fmla="*/ 128023252 h 8000"/>
                <a:gd name="T56" fmla="*/ 2147483646 w 10000"/>
                <a:gd name="T57" fmla="*/ 126998992 h 8000"/>
                <a:gd name="T58" fmla="*/ 2147483646 w 10000"/>
                <a:gd name="T59" fmla="*/ 125462600 h 8000"/>
                <a:gd name="T60" fmla="*/ 2147483646 w 10000"/>
                <a:gd name="T61" fmla="*/ 124011808 h 8000"/>
                <a:gd name="T62" fmla="*/ 2147483646 w 10000"/>
                <a:gd name="T63" fmla="*/ 122390110 h 8000"/>
                <a:gd name="T64" fmla="*/ 2147483646 w 10000"/>
                <a:gd name="T65" fmla="*/ 119915057 h 8000"/>
                <a:gd name="T66" fmla="*/ 2147483646 w 10000"/>
                <a:gd name="T67" fmla="*/ 117269098 h 8000"/>
                <a:gd name="T68" fmla="*/ 2147483646 w 10000"/>
                <a:gd name="T69" fmla="*/ 114879351 h 8000"/>
                <a:gd name="T70" fmla="*/ 2147483646 w 10000"/>
                <a:gd name="T71" fmla="*/ 108136934 h 8000"/>
                <a:gd name="T72" fmla="*/ 2147483646 w 10000"/>
                <a:gd name="T73" fmla="*/ 100967692 h 8000"/>
                <a:gd name="T74" fmla="*/ 2147483646 w 10000"/>
                <a:gd name="T75" fmla="*/ 93456933 h 8000"/>
                <a:gd name="T76" fmla="*/ 2147483646 w 10000"/>
                <a:gd name="T77" fmla="*/ 85178125 h 8000"/>
                <a:gd name="T78" fmla="*/ 2147483646 w 10000"/>
                <a:gd name="T79" fmla="*/ 76557799 h 8000"/>
                <a:gd name="T80" fmla="*/ 2047667065 w 10000"/>
                <a:gd name="T81" fmla="*/ 67254729 h 8000"/>
                <a:gd name="T82" fmla="*/ 1713172322 w 10000"/>
                <a:gd name="T83" fmla="*/ 58122565 h 8000"/>
                <a:gd name="T84" fmla="*/ 1405386318 w 10000"/>
                <a:gd name="T85" fmla="*/ 48990108 h 8000"/>
                <a:gd name="T86" fmla="*/ 1123036941 w 10000"/>
                <a:gd name="T87" fmla="*/ 40370074 h 8000"/>
                <a:gd name="T88" fmla="*/ 872483630 w 10000"/>
                <a:gd name="T89" fmla="*/ 32176572 h 8000"/>
                <a:gd name="T90" fmla="*/ 646095960 w 10000"/>
                <a:gd name="T91" fmla="*/ 24409894 h 8000"/>
                <a:gd name="T92" fmla="*/ 455319567 w 10000"/>
                <a:gd name="T93" fmla="*/ 17923103 h 8000"/>
                <a:gd name="T94" fmla="*/ 295067126 w 10000"/>
                <a:gd name="T95" fmla="*/ 11778123 h 8000"/>
                <a:gd name="T96" fmla="*/ 75038895 w 10000"/>
                <a:gd name="T97" fmla="*/ 2987184 h 8000"/>
                <a:gd name="T98" fmla="*/ 0 w 10000"/>
                <a:gd name="T99" fmla="*/ 0 h 8000"/>
                <a:gd name="T100" fmla="*/ 0 w 10000"/>
                <a:gd name="T101" fmla="*/ 0 h 80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4"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5" name="Date Placeholder 3"/>
          <p:cNvSpPr>
            <a:spLocks noGrp="1"/>
          </p:cNvSpPr>
          <p:nvPr>
            <p:ph type="dt" sz="half" idx="10"/>
          </p:nvPr>
        </p:nvSpPr>
        <p:spPr/>
        <p:txBody>
          <a:bodyPr/>
          <a:lstStyle>
            <a:lvl1pPr>
              <a:defRPr/>
            </a:lvl1pPr>
          </a:lstStyle>
          <a:p>
            <a:pPr>
              <a:defRPr/>
            </a:pPr>
            <a:fld id="{8635AB2C-37F2-4A31-AEC8-72EAA5E24176}" type="datetimeFigureOut">
              <a:rPr lang="en-US"/>
              <a:pPr>
                <a:defRPr/>
              </a:pPr>
              <a:t>4/5/2022</a:t>
            </a:fld>
            <a:endParaRPr lang="en-US"/>
          </a:p>
        </p:txBody>
      </p:sp>
      <p:sp>
        <p:nvSpPr>
          <p:cNvPr id="16" name="Footer Placeholder 4"/>
          <p:cNvSpPr>
            <a:spLocks noGrp="1"/>
          </p:cNvSpPr>
          <p:nvPr>
            <p:ph type="ftr" sz="quarter" idx="11"/>
          </p:nvPr>
        </p:nvSpPr>
        <p:spPr/>
        <p:txBody>
          <a:bodyPr/>
          <a:lstStyle>
            <a:lvl1pPr>
              <a:defRPr/>
            </a:lvl1pPr>
          </a:lstStyle>
          <a:p>
            <a:pPr>
              <a:defRPr/>
            </a:pPr>
            <a:endParaRPr lang="en-US"/>
          </a:p>
        </p:txBody>
      </p:sp>
      <p:sp>
        <p:nvSpPr>
          <p:cNvPr id="17" name="Slide Number Placeholder 5"/>
          <p:cNvSpPr>
            <a:spLocks noGrp="1"/>
          </p:cNvSpPr>
          <p:nvPr>
            <p:ph type="sldNum" sz="quarter" idx="12"/>
          </p:nvPr>
        </p:nvSpPr>
        <p:spPr/>
        <p:txBody>
          <a:bodyPr/>
          <a:lstStyle>
            <a:lvl1pPr>
              <a:defRPr/>
            </a:lvl1pPr>
          </a:lstStyle>
          <a:p>
            <a:pPr>
              <a:defRPr/>
            </a:pPr>
            <a:fld id="{CE11A477-C284-4B69-876F-AD126B5406D2}" type="slidenum">
              <a:rPr lang="en-US"/>
              <a:pPr>
                <a:defRPr/>
              </a:pPr>
              <a:t>‹#›</a:t>
            </a:fld>
            <a:endParaRPr lang="en-US"/>
          </a:p>
        </p:txBody>
      </p:sp>
    </p:spTree>
    <p:extLst>
      <p:ext uri="{BB962C8B-B14F-4D97-AF65-F5344CB8AC3E}">
        <p14:creationId xmlns:p14="http://schemas.microsoft.com/office/powerpoint/2010/main" val="141815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cxnSp>
        <p:nvCxnSpPr>
          <p:cNvPr id="9" name="Straight Connector 16"/>
          <p:cNvCxnSpPr/>
          <p:nvPr/>
        </p:nvCxnSpPr>
        <p:spPr>
          <a:xfrm>
            <a:off x="4403725" y="2570163"/>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17"/>
          <p:cNvCxnSpPr/>
          <p:nvPr/>
        </p:nvCxnSpPr>
        <p:spPr>
          <a:xfrm>
            <a:off x="7772400" y="2570163"/>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1154953" y="3179764"/>
            <a:ext cx="3141879" cy="284729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4512721" y="3179763"/>
            <a:ext cx="3147009" cy="284729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888329" y="3179762"/>
            <a:ext cx="3145536" cy="2847293"/>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Date Placeholder 6"/>
          <p:cNvSpPr>
            <a:spLocks noGrp="1"/>
          </p:cNvSpPr>
          <p:nvPr>
            <p:ph type="dt" sz="half" idx="18"/>
          </p:nvPr>
        </p:nvSpPr>
        <p:spPr/>
        <p:txBody>
          <a:bodyPr/>
          <a:lstStyle>
            <a:lvl1pPr>
              <a:defRPr/>
            </a:lvl1pPr>
          </a:lstStyle>
          <a:p>
            <a:pPr>
              <a:defRPr/>
            </a:pPr>
            <a:fld id="{03BF9DF9-0E40-4811-8EA9-3005D6479FBD}" type="datetimeFigureOut">
              <a:rPr lang="en-US"/>
              <a:pPr>
                <a:defRPr/>
              </a:pPr>
              <a:t>4/5/2022</a:t>
            </a:fld>
            <a:endParaRPr lang="en-US"/>
          </a:p>
        </p:txBody>
      </p:sp>
      <p:sp>
        <p:nvSpPr>
          <p:cNvPr id="12" name="Footer Placeholder 7"/>
          <p:cNvSpPr>
            <a:spLocks noGrp="1"/>
          </p:cNvSpPr>
          <p:nvPr>
            <p:ph type="ftr" sz="quarter" idx="19"/>
          </p:nvPr>
        </p:nvSpPr>
        <p:spPr/>
        <p:txBody>
          <a:bodyPr/>
          <a:lstStyle>
            <a:lvl1pPr>
              <a:defRPr/>
            </a:lvl1pPr>
          </a:lstStyle>
          <a:p>
            <a:pPr>
              <a:defRPr/>
            </a:pPr>
            <a:endParaRPr lang="en-US"/>
          </a:p>
        </p:txBody>
      </p:sp>
      <p:sp>
        <p:nvSpPr>
          <p:cNvPr id="13" name="Slide Number Placeholder 8"/>
          <p:cNvSpPr>
            <a:spLocks noGrp="1"/>
          </p:cNvSpPr>
          <p:nvPr>
            <p:ph type="sldNum" sz="quarter" idx="20"/>
          </p:nvPr>
        </p:nvSpPr>
        <p:spPr/>
        <p:txBody>
          <a:bodyPr/>
          <a:lstStyle>
            <a:lvl1pPr>
              <a:defRPr/>
            </a:lvl1pPr>
          </a:lstStyle>
          <a:p>
            <a:pPr>
              <a:defRPr/>
            </a:pPr>
            <a:fld id="{601EBE80-F427-4AFD-BE1F-9AE3BD16A100}" type="slidenum">
              <a:rPr lang="en-US"/>
              <a:pPr>
                <a:defRPr/>
              </a:pPr>
              <a:t>‹#›</a:t>
            </a:fld>
            <a:endParaRPr lang="en-US"/>
          </a:p>
        </p:txBody>
      </p:sp>
    </p:spTree>
    <p:extLst>
      <p:ext uri="{BB962C8B-B14F-4D97-AF65-F5344CB8AC3E}">
        <p14:creationId xmlns:p14="http://schemas.microsoft.com/office/powerpoint/2010/main" val="907927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cxnSp>
        <p:nvCxnSpPr>
          <p:cNvPr id="12" name="Straight Connector 42"/>
          <p:cNvCxnSpPr/>
          <p:nvPr/>
        </p:nvCxnSpPr>
        <p:spPr>
          <a:xfrm>
            <a:off x="4405313" y="2570163"/>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43"/>
          <p:cNvCxnSpPr/>
          <p:nvPr/>
        </p:nvCxnSpPr>
        <p:spPr>
          <a:xfrm>
            <a:off x="7797800" y="2570163"/>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54954" y="973668"/>
            <a:ext cx="8825659" cy="706964"/>
          </a:xfrm>
        </p:spPr>
        <p:txBody>
          <a:bodyP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2" name="Text Placeholder 3"/>
          <p:cNvSpPr>
            <a:spLocks noGrp="1"/>
          </p:cNvSpPr>
          <p:nvPr>
            <p:ph type="body" sz="half" idx="18"/>
          </p:nvPr>
        </p:nvSpPr>
        <p:spPr>
          <a:xfrm>
            <a:off x="1154954" y="5109106"/>
            <a:ext cx="3050438" cy="91795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3" name="Text Placeholder 3"/>
          <p:cNvSpPr>
            <a:spLocks noGrp="1"/>
          </p:cNvSpPr>
          <p:nvPr>
            <p:ph type="body" sz="half" idx="19"/>
          </p:nvPr>
        </p:nvSpPr>
        <p:spPr>
          <a:xfrm>
            <a:off x="4570172" y="5109105"/>
            <a:ext cx="3050438" cy="91795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24" name="Text Placeholder 3"/>
          <p:cNvSpPr>
            <a:spLocks noGrp="1"/>
          </p:cNvSpPr>
          <p:nvPr>
            <p:ph type="body" sz="half" idx="20"/>
          </p:nvPr>
        </p:nvSpPr>
        <p:spPr>
          <a:xfrm>
            <a:off x="7982775" y="5109104"/>
            <a:ext cx="3051096" cy="91795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6"/>
          <p:cNvSpPr>
            <a:spLocks noGrp="1"/>
          </p:cNvSpPr>
          <p:nvPr>
            <p:ph type="dt" sz="half" idx="23"/>
          </p:nvPr>
        </p:nvSpPr>
        <p:spPr/>
        <p:txBody>
          <a:bodyPr/>
          <a:lstStyle>
            <a:lvl1pPr>
              <a:defRPr/>
            </a:lvl1pPr>
          </a:lstStyle>
          <a:p>
            <a:pPr>
              <a:defRPr/>
            </a:pPr>
            <a:fld id="{A9B07701-EB41-4FA4-A642-4B2E2FA19A6A}" type="datetimeFigureOut">
              <a:rPr lang="en-US"/>
              <a:pPr>
                <a:defRPr/>
              </a:pPr>
              <a:t>4/5/2022</a:t>
            </a:fld>
            <a:endParaRPr lang="en-US"/>
          </a:p>
        </p:txBody>
      </p:sp>
      <p:sp>
        <p:nvSpPr>
          <p:cNvPr id="16" name="Footer Placeholder 7"/>
          <p:cNvSpPr>
            <a:spLocks noGrp="1"/>
          </p:cNvSpPr>
          <p:nvPr>
            <p:ph type="ftr" sz="quarter" idx="24"/>
          </p:nvPr>
        </p:nvSpPr>
        <p:spPr>
          <a:xfrm>
            <a:off x="560388" y="6391275"/>
            <a:ext cx="3644900" cy="304800"/>
          </a:xfrm>
        </p:spPr>
        <p:txBody>
          <a:bodyPr/>
          <a:lstStyle>
            <a:lvl1pPr>
              <a:defRPr/>
            </a:lvl1pPr>
          </a:lstStyle>
          <a:p>
            <a:pPr>
              <a:defRPr/>
            </a:pPr>
            <a:endParaRPr lang="en-US"/>
          </a:p>
        </p:txBody>
      </p:sp>
      <p:sp>
        <p:nvSpPr>
          <p:cNvPr id="17" name="Slide Number Placeholder 8"/>
          <p:cNvSpPr>
            <a:spLocks noGrp="1"/>
          </p:cNvSpPr>
          <p:nvPr>
            <p:ph type="sldNum" sz="quarter" idx="25"/>
          </p:nvPr>
        </p:nvSpPr>
        <p:spPr/>
        <p:txBody>
          <a:bodyPr/>
          <a:lstStyle>
            <a:lvl1pPr>
              <a:defRPr/>
            </a:lvl1pPr>
          </a:lstStyle>
          <a:p>
            <a:pPr>
              <a:defRPr/>
            </a:pPr>
            <a:fld id="{23C291D3-577A-43DF-BC3E-086E6F79A08D}" type="slidenum">
              <a:rPr lang="en-US"/>
              <a:pPr>
                <a:defRPr/>
              </a:pPr>
              <a:t>‹#›</a:t>
            </a:fld>
            <a:endParaRPr lang="en-US"/>
          </a:p>
        </p:txBody>
      </p:sp>
    </p:spTree>
    <p:extLst>
      <p:ext uri="{BB962C8B-B14F-4D97-AF65-F5344CB8AC3E}">
        <p14:creationId xmlns:p14="http://schemas.microsoft.com/office/powerpoint/2010/main" val="3328598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10694988" y="6391275"/>
            <a:ext cx="990600" cy="304800"/>
          </a:xfrm>
        </p:spPr>
        <p:txBody>
          <a:bodyPr/>
          <a:lstStyle>
            <a:lvl1pPr>
              <a:defRPr/>
            </a:lvl1pPr>
          </a:lstStyle>
          <a:p>
            <a:pPr>
              <a:defRPr/>
            </a:pPr>
            <a:fld id="{561DD724-A42C-476D-9F2C-51B41595D0A6}" type="datetimeFigureOut">
              <a:rPr lang="en-US"/>
              <a:pPr>
                <a:defRPr/>
              </a:pPr>
              <a:t>4/5/2022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EA8C8D-7A66-4C9E-BD54-4CFDFD06752B}" type="slidenum">
              <a:rPr lang="en-US"/>
              <a:pPr>
                <a:defRPr/>
              </a:pPr>
              <a:t>‹#›</a:t>
            </a:fld>
            <a:endParaRPr lang="en-US"/>
          </a:p>
        </p:txBody>
      </p:sp>
    </p:spTree>
    <p:extLst>
      <p:ext uri="{BB962C8B-B14F-4D97-AF65-F5344CB8AC3E}">
        <p14:creationId xmlns:p14="http://schemas.microsoft.com/office/powerpoint/2010/main" val="20990346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4" name="Group 8"/>
          <p:cNvGrpSpPr>
            <a:grpSpLocks/>
          </p:cNvGrpSpPr>
          <p:nvPr/>
        </p:nvGrpSpPr>
        <p:grpSpPr bwMode="auto">
          <a:xfrm>
            <a:off x="0" y="0"/>
            <a:ext cx="12192000" cy="6858000"/>
            <a:chOff x="0" y="0"/>
            <a:chExt cx="12192000" cy="6858000"/>
          </a:xfrm>
        </p:grpSpPr>
        <p:sp>
          <p:nvSpPr>
            <p:cNvPr id="5"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6"/>
            <p:cNvSpPr/>
            <p:nvPr/>
          </p:nvSpPr>
          <p:spPr bwMode="gray">
            <a:xfrm>
              <a:off x="414338" y="401638"/>
              <a:ext cx="6511925" cy="6054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5101749">
              <a:off x="6294738" y="4577737"/>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 name="Freeform 5"/>
            <p:cNvSpPr>
              <a:spLocks/>
            </p:cNvSpPr>
            <p:nvPr/>
          </p:nvSpPr>
          <p:spPr bwMode="gray">
            <a:xfrm rot="5400000">
              <a:off x="4449232" y="2801721"/>
              <a:ext cx="6053670" cy="1254558"/>
            </a:xfrm>
            <a:custGeom>
              <a:avLst/>
              <a:gdLst>
                <a:gd name="T0" fmla="*/ 0 w 10000"/>
                <a:gd name="T1" fmla="*/ 0 h 8000"/>
                <a:gd name="T2" fmla="*/ 0 w 10000"/>
                <a:gd name="T3" fmla="*/ 196001635 h 8000"/>
                <a:gd name="T4" fmla="*/ 2147483646 w 10000"/>
                <a:gd name="T5" fmla="*/ 196739472 h 8000"/>
                <a:gd name="T6" fmla="*/ 2147483646 w 10000"/>
                <a:gd name="T7" fmla="*/ 172188 h 8000"/>
                <a:gd name="T8" fmla="*/ 2147483646 w 10000"/>
                <a:gd name="T9" fmla="*/ 172188 h 8000"/>
                <a:gd name="T10" fmla="*/ 2147483646 w 10000"/>
                <a:gd name="T11" fmla="*/ 3836438 h 8000"/>
                <a:gd name="T12" fmla="*/ 2147483646 w 10000"/>
                <a:gd name="T13" fmla="*/ 7328501 h 8000"/>
                <a:gd name="T14" fmla="*/ 2147483646 w 10000"/>
                <a:gd name="T15" fmla="*/ 10746857 h 8000"/>
                <a:gd name="T16" fmla="*/ 2147483646 w 10000"/>
                <a:gd name="T17" fmla="*/ 13673428 h 8000"/>
                <a:gd name="T18" fmla="*/ 2147483646 w 10000"/>
                <a:gd name="T19" fmla="*/ 16624462 h 8000"/>
                <a:gd name="T20" fmla="*/ 2147483646 w 10000"/>
                <a:gd name="T21" fmla="*/ 19378844 h 8000"/>
                <a:gd name="T22" fmla="*/ 2147483646 w 10000"/>
                <a:gd name="T23" fmla="*/ 21739765 h 8000"/>
                <a:gd name="T24" fmla="*/ 2147483646 w 10000"/>
                <a:gd name="T25" fmla="*/ 23977583 h 8000"/>
                <a:gd name="T26" fmla="*/ 2147483646 w 10000"/>
                <a:gd name="T27" fmla="*/ 26018749 h 8000"/>
                <a:gd name="T28" fmla="*/ 2147483646 w 10000"/>
                <a:gd name="T29" fmla="*/ 27789401 h 8000"/>
                <a:gd name="T30" fmla="*/ 2147483646 w 10000"/>
                <a:gd name="T31" fmla="*/ 29560052 h 8000"/>
                <a:gd name="T32" fmla="*/ 2147483646 w 10000"/>
                <a:gd name="T33" fmla="*/ 31035726 h 8000"/>
                <a:gd name="T34" fmla="*/ 2147483646 w 10000"/>
                <a:gd name="T35" fmla="*/ 32191488 h 8000"/>
                <a:gd name="T36" fmla="*/ 2147483646 w 10000"/>
                <a:gd name="T37" fmla="*/ 33396491 h 8000"/>
                <a:gd name="T38" fmla="*/ 2147483646 w 10000"/>
                <a:gd name="T39" fmla="*/ 34404842 h 8000"/>
                <a:gd name="T40" fmla="*/ 2147483646 w 10000"/>
                <a:gd name="T41" fmla="*/ 35118058 h 8000"/>
                <a:gd name="T42" fmla="*/ 2147483646 w 10000"/>
                <a:gd name="T43" fmla="*/ 35732791 h 8000"/>
                <a:gd name="T44" fmla="*/ 2147483646 w 10000"/>
                <a:gd name="T45" fmla="*/ 36323061 h 8000"/>
                <a:gd name="T46" fmla="*/ 2109030222 w 10000"/>
                <a:gd name="T47" fmla="*/ 36593575 h 8000"/>
                <a:gd name="T48" fmla="*/ 2030972384 w 10000"/>
                <a:gd name="T49" fmla="*/ 36888710 h 8000"/>
                <a:gd name="T50" fmla="*/ 1954013894 w 10000"/>
                <a:gd name="T51" fmla="*/ 37036277 h 8000"/>
                <a:gd name="T52" fmla="*/ 1877788503 w 10000"/>
                <a:gd name="T53" fmla="*/ 36888710 h 8000"/>
                <a:gd name="T54" fmla="*/ 1802295606 w 10000"/>
                <a:gd name="T55" fmla="*/ 36888710 h 8000"/>
                <a:gd name="T56" fmla="*/ 1727535808 w 10000"/>
                <a:gd name="T57" fmla="*/ 36593575 h 8000"/>
                <a:gd name="T58" fmla="*/ 1654242209 w 10000"/>
                <a:gd name="T59" fmla="*/ 36150873 h 8000"/>
                <a:gd name="T60" fmla="*/ 1581681104 w 10000"/>
                <a:gd name="T61" fmla="*/ 35732791 h 8000"/>
                <a:gd name="T62" fmla="*/ 1510586199 w 10000"/>
                <a:gd name="T63" fmla="*/ 35265625 h 8000"/>
                <a:gd name="T64" fmla="*/ 1439857540 w 10000"/>
                <a:gd name="T65" fmla="*/ 34552409 h 8000"/>
                <a:gd name="T66" fmla="*/ 1370228227 w 10000"/>
                <a:gd name="T67" fmla="*/ 33789952 h 8000"/>
                <a:gd name="T68" fmla="*/ 1302065114 w 10000"/>
                <a:gd name="T69" fmla="*/ 33101356 h 8000"/>
                <a:gd name="T70" fmla="*/ 1169036926 w 10000"/>
                <a:gd name="T71" fmla="*/ 31158673 h 8000"/>
                <a:gd name="T72" fmla="*/ 1041505471 w 10000"/>
                <a:gd name="T73" fmla="*/ 29092886 h 8000"/>
                <a:gd name="T74" fmla="*/ 919104501 w 10000"/>
                <a:gd name="T75" fmla="*/ 26928774 h 8000"/>
                <a:gd name="T76" fmla="*/ 803300216 w 10000"/>
                <a:gd name="T77" fmla="*/ 24543232 h 8000"/>
                <a:gd name="T78" fmla="*/ 692627021 w 10000"/>
                <a:gd name="T79" fmla="*/ 22059364 h 8000"/>
                <a:gd name="T80" fmla="*/ 590015498 w 10000"/>
                <a:gd name="T81" fmla="*/ 19378844 h 8000"/>
                <a:gd name="T82" fmla="*/ 493633807 w 10000"/>
                <a:gd name="T83" fmla="*/ 16747408 h 8000"/>
                <a:gd name="T84" fmla="*/ 404948753 w 10000"/>
                <a:gd name="T85" fmla="*/ 14116130 h 8000"/>
                <a:gd name="T86" fmla="*/ 323592271 w 10000"/>
                <a:gd name="T87" fmla="*/ 11632262 h 8000"/>
                <a:gd name="T88" fmla="*/ 251398018 w 10000"/>
                <a:gd name="T89" fmla="*/ 9271340 h 8000"/>
                <a:gd name="T90" fmla="*/ 186166092 w 10000"/>
                <a:gd name="T91" fmla="*/ 7033366 h 8000"/>
                <a:gd name="T92" fmla="*/ 131195742 w 10000"/>
                <a:gd name="T93" fmla="*/ 5164388 h 8000"/>
                <a:gd name="T94" fmla="*/ 85020768 w 10000"/>
                <a:gd name="T95" fmla="*/ 3393736 h 8000"/>
                <a:gd name="T96" fmla="*/ 21621893 w 10000"/>
                <a:gd name="T97" fmla="*/ 860784 h 8000"/>
                <a:gd name="T98" fmla="*/ 0 w 10000"/>
                <a:gd name="T99" fmla="*/ 0 h 8000"/>
                <a:gd name="T100" fmla="*/ 0 w 10000"/>
                <a:gd name="T101" fmla="*/ 0 h 80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5"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585235" y="1278467"/>
            <a:ext cx="1409965" cy="474859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6" name="Date Placeholder 3"/>
          <p:cNvSpPr>
            <a:spLocks noGrp="1"/>
          </p:cNvSpPr>
          <p:nvPr>
            <p:ph type="dt" sz="half" idx="10"/>
          </p:nvPr>
        </p:nvSpPr>
        <p:spPr>
          <a:xfrm>
            <a:off x="10653713" y="6391275"/>
            <a:ext cx="992187" cy="304800"/>
          </a:xfrm>
        </p:spPr>
        <p:txBody>
          <a:bodyPr/>
          <a:lstStyle>
            <a:lvl1pPr>
              <a:defRPr/>
            </a:lvl1pPr>
          </a:lstStyle>
          <a:p>
            <a:pPr>
              <a:defRPr/>
            </a:pPr>
            <a:fld id="{340AE9CD-E473-41C1-830D-D20ADF133B46}" type="datetimeFigureOut">
              <a:rPr lang="en-US"/>
              <a:pPr>
                <a:defRPr/>
              </a:pPr>
              <a:t>4/5/2022</a:t>
            </a:fld>
            <a:endParaRPr lang="en-US"/>
          </a:p>
        </p:txBody>
      </p:sp>
      <p:sp>
        <p:nvSpPr>
          <p:cNvPr id="17" name="Footer Placeholder 4"/>
          <p:cNvSpPr>
            <a:spLocks noGrp="1"/>
          </p:cNvSpPr>
          <p:nvPr>
            <p:ph type="ftr" sz="quarter" idx="11"/>
          </p:nvPr>
        </p:nvSpPr>
        <p:spPr/>
        <p:txBody>
          <a:bodyPr/>
          <a:lstStyle>
            <a:lvl1pPr>
              <a:defRPr/>
            </a:lvl1pPr>
          </a:lstStyle>
          <a:p>
            <a:pPr>
              <a:defRPr/>
            </a:pPr>
            <a:endParaRPr lang="en-US"/>
          </a:p>
        </p:txBody>
      </p:sp>
      <p:sp>
        <p:nvSpPr>
          <p:cNvPr id="18" name="Slide Number Placeholder 5"/>
          <p:cNvSpPr>
            <a:spLocks noGrp="1"/>
          </p:cNvSpPr>
          <p:nvPr>
            <p:ph type="sldNum" sz="quarter" idx="12"/>
          </p:nvPr>
        </p:nvSpPr>
        <p:spPr/>
        <p:txBody>
          <a:bodyPr/>
          <a:lstStyle>
            <a:lvl1pPr>
              <a:defRPr/>
            </a:lvl1pPr>
          </a:lstStyle>
          <a:p>
            <a:pPr>
              <a:defRPr/>
            </a:pPr>
            <a:fld id="{2C28E7C5-0B29-4429-AC1A-32BCB6144A65}" type="slidenum">
              <a:rPr lang="en-US"/>
              <a:pPr>
                <a:defRPr/>
              </a:pPr>
              <a:t>‹#›</a:t>
            </a:fld>
            <a:endParaRPr lang="en-US"/>
          </a:p>
        </p:txBody>
      </p:sp>
    </p:spTree>
    <p:extLst>
      <p:ext uri="{BB962C8B-B14F-4D97-AF65-F5344CB8AC3E}">
        <p14:creationId xmlns:p14="http://schemas.microsoft.com/office/powerpoint/2010/main" val="2771942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5EE890E1-B4A2-44F2-99BC-1F0D1FA89B5E}" type="datetimeFigureOut">
              <a:rPr lang="en-US"/>
              <a:pPr>
                <a:defRPr/>
              </a:pPr>
              <a:t>4/5/2022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9CCC318-A86D-49A8-B21A-D0DAA26C28FD}" type="slidenum">
              <a:rPr lang="en-US"/>
              <a:pPr>
                <a:defRPr/>
              </a:pPr>
              <a:t>‹#›</a:t>
            </a:fld>
            <a:endParaRPr lang="en-US"/>
          </a:p>
        </p:txBody>
      </p:sp>
    </p:spTree>
    <p:extLst>
      <p:ext uri="{BB962C8B-B14F-4D97-AF65-F5344CB8AC3E}">
        <p14:creationId xmlns:p14="http://schemas.microsoft.com/office/powerpoint/2010/main" val="771552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4" name="Group 7"/>
          <p:cNvGrpSpPr>
            <a:grpSpLocks/>
          </p:cNvGrpSpPr>
          <p:nvPr/>
        </p:nvGrpSpPr>
        <p:grpSpPr bwMode="auto">
          <a:xfrm>
            <a:off x="0" y="0"/>
            <a:ext cx="12192000" cy="6858000"/>
            <a:chOff x="0" y="0"/>
            <a:chExt cx="12192000" cy="6858000"/>
          </a:xfrm>
        </p:grpSpPr>
        <p:sp>
          <p:nvSpPr>
            <p:cNvPr id="5"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9"/>
            <p:cNvSpPr/>
            <p:nvPr/>
          </p:nvSpPr>
          <p:spPr bwMode="gray">
            <a:xfrm>
              <a:off x="7289800" y="401638"/>
              <a:ext cx="4478338" cy="6054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p:cNvSpPr>
            <p:nvPr/>
          </p:nvSpPr>
          <p:spPr bwMode="gray">
            <a:xfrm rot="-5400000">
              <a:off x="3787244" y="2801721"/>
              <a:ext cx="6053670" cy="1254558"/>
            </a:xfrm>
            <a:custGeom>
              <a:avLst/>
              <a:gdLst>
                <a:gd name="T0" fmla="*/ 0 w 10000"/>
                <a:gd name="T1" fmla="*/ 0 h 8000"/>
                <a:gd name="T2" fmla="*/ 0 w 10000"/>
                <a:gd name="T3" fmla="*/ 196001635 h 8000"/>
                <a:gd name="T4" fmla="*/ 2147483646 w 10000"/>
                <a:gd name="T5" fmla="*/ 196739472 h 8000"/>
                <a:gd name="T6" fmla="*/ 2147483646 w 10000"/>
                <a:gd name="T7" fmla="*/ 172188 h 8000"/>
                <a:gd name="T8" fmla="*/ 2147483646 w 10000"/>
                <a:gd name="T9" fmla="*/ 172188 h 8000"/>
                <a:gd name="T10" fmla="*/ 2147483646 w 10000"/>
                <a:gd name="T11" fmla="*/ 3836438 h 8000"/>
                <a:gd name="T12" fmla="*/ 2147483646 w 10000"/>
                <a:gd name="T13" fmla="*/ 7328501 h 8000"/>
                <a:gd name="T14" fmla="*/ 2147483646 w 10000"/>
                <a:gd name="T15" fmla="*/ 10746857 h 8000"/>
                <a:gd name="T16" fmla="*/ 2147483646 w 10000"/>
                <a:gd name="T17" fmla="*/ 13673428 h 8000"/>
                <a:gd name="T18" fmla="*/ 2147483646 w 10000"/>
                <a:gd name="T19" fmla="*/ 16624462 h 8000"/>
                <a:gd name="T20" fmla="*/ 2147483646 w 10000"/>
                <a:gd name="T21" fmla="*/ 19378844 h 8000"/>
                <a:gd name="T22" fmla="*/ 2147483646 w 10000"/>
                <a:gd name="T23" fmla="*/ 21739765 h 8000"/>
                <a:gd name="T24" fmla="*/ 2147483646 w 10000"/>
                <a:gd name="T25" fmla="*/ 23977583 h 8000"/>
                <a:gd name="T26" fmla="*/ 2147483646 w 10000"/>
                <a:gd name="T27" fmla="*/ 26018749 h 8000"/>
                <a:gd name="T28" fmla="*/ 2147483646 w 10000"/>
                <a:gd name="T29" fmla="*/ 27789401 h 8000"/>
                <a:gd name="T30" fmla="*/ 2147483646 w 10000"/>
                <a:gd name="T31" fmla="*/ 29560052 h 8000"/>
                <a:gd name="T32" fmla="*/ 2147483646 w 10000"/>
                <a:gd name="T33" fmla="*/ 31035726 h 8000"/>
                <a:gd name="T34" fmla="*/ 2147483646 w 10000"/>
                <a:gd name="T35" fmla="*/ 32191488 h 8000"/>
                <a:gd name="T36" fmla="*/ 2147483646 w 10000"/>
                <a:gd name="T37" fmla="*/ 33396491 h 8000"/>
                <a:gd name="T38" fmla="*/ 2147483646 w 10000"/>
                <a:gd name="T39" fmla="*/ 34404842 h 8000"/>
                <a:gd name="T40" fmla="*/ 2147483646 w 10000"/>
                <a:gd name="T41" fmla="*/ 35118058 h 8000"/>
                <a:gd name="T42" fmla="*/ 2147483646 w 10000"/>
                <a:gd name="T43" fmla="*/ 35732791 h 8000"/>
                <a:gd name="T44" fmla="*/ 2147483646 w 10000"/>
                <a:gd name="T45" fmla="*/ 36323061 h 8000"/>
                <a:gd name="T46" fmla="*/ 2109030222 w 10000"/>
                <a:gd name="T47" fmla="*/ 36593575 h 8000"/>
                <a:gd name="T48" fmla="*/ 2030972384 w 10000"/>
                <a:gd name="T49" fmla="*/ 36888710 h 8000"/>
                <a:gd name="T50" fmla="*/ 1954013894 w 10000"/>
                <a:gd name="T51" fmla="*/ 37036277 h 8000"/>
                <a:gd name="T52" fmla="*/ 1877788503 w 10000"/>
                <a:gd name="T53" fmla="*/ 36888710 h 8000"/>
                <a:gd name="T54" fmla="*/ 1802295606 w 10000"/>
                <a:gd name="T55" fmla="*/ 36888710 h 8000"/>
                <a:gd name="T56" fmla="*/ 1727535808 w 10000"/>
                <a:gd name="T57" fmla="*/ 36593575 h 8000"/>
                <a:gd name="T58" fmla="*/ 1654242209 w 10000"/>
                <a:gd name="T59" fmla="*/ 36150873 h 8000"/>
                <a:gd name="T60" fmla="*/ 1581681104 w 10000"/>
                <a:gd name="T61" fmla="*/ 35732791 h 8000"/>
                <a:gd name="T62" fmla="*/ 1510586199 w 10000"/>
                <a:gd name="T63" fmla="*/ 35265625 h 8000"/>
                <a:gd name="T64" fmla="*/ 1439857540 w 10000"/>
                <a:gd name="T65" fmla="*/ 34552409 h 8000"/>
                <a:gd name="T66" fmla="*/ 1370228227 w 10000"/>
                <a:gd name="T67" fmla="*/ 33789952 h 8000"/>
                <a:gd name="T68" fmla="*/ 1302065114 w 10000"/>
                <a:gd name="T69" fmla="*/ 33101356 h 8000"/>
                <a:gd name="T70" fmla="*/ 1169036926 w 10000"/>
                <a:gd name="T71" fmla="*/ 31158673 h 8000"/>
                <a:gd name="T72" fmla="*/ 1041505471 w 10000"/>
                <a:gd name="T73" fmla="*/ 29092886 h 8000"/>
                <a:gd name="T74" fmla="*/ 919104501 w 10000"/>
                <a:gd name="T75" fmla="*/ 26928774 h 8000"/>
                <a:gd name="T76" fmla="*/ 803300216 w 10000"/>
                <a:gd name="T77" fmla="*/ 24543232 h 8000"/>
                <a:gd name="T78" fmla="*/ 692627021 w 10000"/>
                <a:gd name="T79" fmla="*/ 22059364 h 8000"/>
                <a:gd name="T80" fmla="*/ 590015498 w 10000"/>
                <a:gd name="T81" fmla="*/ 19378844 h 8000"/>
                <a:gd name="T82" fmla="*/ 493633807 w 10000"/>
                <a:gd name="T83" fmla="*/ 16747408 h 8000"/>
                <a:gd name="T84" fmla="*/ 404948753 w 10000"/>
                <a:gd name="T85" fmla="*/ 14116130 h 8000"/>
                <a:gd name="T86" fmla="*/ 323592271 w 10000"/>
                <a:gd name="T87" fmla="*/ 11632262 h 8000"/>
                <a:gd name="T88" fmla="*/ 251398018 w 10000"/>
                <a:gd name="T89" fmla="*/ 9271340 h 8000"/>
                <a:gd name="T90" fmla="*/ 186166092 w 10000"/>
                <a:gd name="T91" fmla="*/ 7033366 h 8000"/>
                <a:gd name="T92" fmla="*/ 131195742 w 10000"/>
                <a:gd name="T93" fmla="*/ 5164388 h 8000"/>
                <a:gd name="T94" fmla="*/ 85020768 w 10000"/>
                <a:gd name="T95" fmla="*/ 3393736 h 8000"/>
                <a:gd name="T96" fmla="*/ 21621893 w 10000"/>
                <a:gd name="T97" fmla="*/ 860784 h 8000"/>
                <a:gd name="T98" fmla="*/ 0 w 10000"/>
                <a:gd name="T99" fmla="*/ 0 h 8000"/>
                <a:gd name="T100" fmla="*/ 0 w 10000"/>
                <a:gd name="T101" fmla="*/ 0 h 80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3" name="Freeform 5"/>
            <p:cNvSpPr>
              <a:spLocks/>
            </p:cNvSpPr>
            <p:nvPr/>
          </p:nvSpPr>
          <p:spPr bwMode="gray">
            <a:xfrm rot="-5677511">
              <a:off x="4698352" y="1826078"/>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5" name="Rectangle 15"/>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4" y="2677645"/>
            <a:ext cx="4351025" cy="2283824"/>
          </a:xfrm>
        </p:spPr>
        <p:txBody>
          <a:bodyPr/>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6" name="Date Placeholder 3"/>
          <p:cNvSpPr>
            <a:spLocks noGrp="1"/>
          </p:cNvSpPr>
          <p:nvPr>
            <p:ph type="dt" sz="half" idx="10"/>
          </p:nvPr>
        </p:nvSpPr>
        <p:spPr/>
        <p:txBody>
          <a:bodyPr/>
          <a:lstStyle>
            <a:lvl1pPr>
              <a:defRPr/>
            </a:lvl1pPr>
          </a:lstStyle>
          <a:p>
            <a:pPr>
              <a:defRPr/>
            </a:pPr>
            <a:fld id="{80990DA8-0C6B-494F-8D21-82CD8899543D}" type="datetimeFigureOut">
              <a:rPr lang="en-US"/>
              <a:pPr>
                <a:defRPr/>
              </a:pPr>
              <a:t>4/5/2022</a:t>
            </a:fld>
            <a:endParaRPr lang="en-US"/>
          </a:p>
        </p:txBody>
      </p:sp>
      <p:sp>
        <p:nvSpPr>
          <p:cNvPr id="17" name="Footer Placeholder 4"/>
          <p:cNvSpPr>
            <a:spLocks noGrp="1"/>
          </p:cNvSpPr>
          <p:nvPr>
            <p:ph type="ftr" sz="quarter" idx="11"/>
          </p:nvPr>
        </p:nvSpPr>
        <p:spPr/>
        <p:txBody>
          <a:bodyPr/>
          <a:lstStyle>
            <a:lvl1pPr>
              <a:defRPr/>
            </a:lvl1pPr>
          </a:lstStyle>
          <a:p>
            <a:pPr>
              <a:defRPr/>
            </a:pPr>
            <a:endParaRPr lang="en-US"/>
          </a:p>
        </p:txBody>
      </p:sp>
      <p:sp>
        <p:nvSpPr>
          <p:cNvPr id="18" name="Slide Number Placeholder 5"/>
          <p:cNvSpPr>
            <a:spLocks noGrp="1"/>
          </p:cNvSpPr>
          <p:nvPr>
            <p:ph type="sldNum" sz="quarter" idx="12"/>
          </p:nvPr>
        </p:nvSpPr>
        <p:spPr/>
        <p:txBody>
          <a:bodyPr/>
          <a:lstStyle>
            <a:lvl1pPr>
              <a:defRPr/>
            </a:lvl1pPr>
          </a:lstStyle>
          <a:p>
            <a:pPr>
              <a:defRPr/>
            </a:pPr>
            <a:fld id="{4F9255E5-0654-4AC8-BC68-FBB22DEAD320}" type="slidenum">
              <a:rPr lang="en-US"/>
              <a:pPr>
                <a:defRPr/>
              </a:pPr>
              <a:t>‹#›</a:t>
            </a:fld>
            <a:endParaRPr lang="en-US"/>
          </a:p>
        </p:txBody>
      </p:sp>
    </p:spTree>
    <p:extLst>
      <p:ext uri="{BB962C8B-B14F-4D97-AF65-F5344CB8AC3E}">
        <p14:creationId xmlns:p14="http://schemas.microsoft.com/office/powerpoint/2010/main" val="3330077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4A569443-1D35-47E4-B9E8-9F5936066842}" type="datetimeFigureOut">
              <a:rPr lang="en-US"/>
              <a:pPr>
                <a:defRPr/>
              </a:pPr>
              <a:t>4/5/2022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89C4352-4786-469B-9455-FA410AA6D393}" type="slidenum">
              <a:rPr lang="en-US"/>
              <a:pPr>
                <a:defRPr/>
              </a:pPr>
              <a:t>‹#›</a:t>
            </a:fld>
            <a:endParaRPr lang="en-US"/>
          </a:p>
        </p:txBody>
      </p:sp>
    </p:spTree>
    <p:extLst>
      <p:ext uri="{BB962C8B-B14F-4D97-AF65-F5344CB8AC3E}">
        <p14:creationId xmlns:p14="http://schemas.microsoft.com/office/powerpoint/2010/main" val="3812765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F13540B0-BDE0-4823-ACFC-680D357F2657}" type="datetimeFigureOut">
              <a:rPr lang="en-US"/>
              <a:pPr>
                <a:defRPr/>
              </a:pPr>
              <a:t>4/5/2022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DD2619C-4A86-4CED-AC5A-F765DDE3612E}" type="slidenum">
              <a:rPr lang="en-US"/>
              <a:pPr>
                <a:defRPr/>
              </a:pPr>
              <a:t>‹#›</a:t>
            </a:fld>
            <a:endParaRPr lang="en-US"/>
          </a:p>
        </p:txBody>
      </p:sp>
    </p:spTree>
    <p:extLst>
      <p:ext uri="{BB962C8B-B14F-4D97-AF65-F5344CB8AC3E}">
        <p14:creationId xmlns:p14="http://schemas.microsoft.com/office/powerpoint/2010/main" val="423611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smtClean="0"/>
              <a:t>Образец заголовка</a:t>
            </a:r>
            <a:endParaRPr lang="en-US" dirty="0"/>
          </a:p>
        </p:txBody>
      </p:sp>
      <p:sp>
        <p:nvSpPr>
          <p:cNvPr id="3" name="Date Placeholder 3"/>
          <p:cNvSpPr>
            <a:spLocks noGrp="1"/>
          </p:cNvSpPr>
          <p:nvPr>
            <p:ph type="dt" sz="half" idx="10"/>
          </p:nvPr>
        </p:nvSpPr>
        <p:spPr/>
        <p:txBody>
          <a:bodyPr/>
          <a:lstStyle>
            <a:lvl1pPr>
              <a:defRPr/>
            </a:lvl1pPr>
          </a:lstStyle>
          <a:p>
            <a:pPr>
              <a:defRPr/>
            </a:pPr>
            <a:fld id="{35418931-A45B-4C6A-B9AC-AFA2A6A666DF}" type="datetimeFigureOut">
              <a:rPr lang="en-US"/>
              <a:pPr>
                <a:defRPr/>
              </a:pPr>
              <a:t>4/5/2022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B7E8F9E-2572-45A6-90F2-26AC9D8EB1E6}" type="slidenum">
              <a:rPr lang="en-US"/>
              <a:pPr>
                <a:defRPr/>
              </a:pPr>
              <a:t>‹#›</a:t>
            </a:fld>
            <a:endParaRPr lang="en-US"/>
          </a:p>
        </p:txBody>
      </p:sp>
    </p:spTree>
    <p:extLst>
      <p:ext uri="{BB962C8B-B14F-4D97-AF65-F5344CB8AC3E}">
        <p14:creationId xmlns:p14="http://schemas.microsoft.com/office/powerpoint/2010/main" val="2429981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Rectangle 6"/>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Date Placeholder 1"/>
          <p:cNvSpPr>
            <a:spLocks noGrp="1"/>
          </p:cNvSpPr>
          <p:nvPr>
            <p:ph type="dt" sz="half" idx="10"/>
          </p:nvPr>
        </p:nvSpPr>
        <p:spPr/>
        <p:txBody>
          <a:bodyPr/>
          <a:lstStyle>
            <a:lvl1pPr>
              <a:defRPr/>
            </a:lvl1pPr>
          </a:lstStyle>
          <a:p>
            <a:pPr>
              <a:defRPr/>
            </a:pPr>
            <a:fld id="{DACC9C73-15CD-4C3B-8940-C1F1346A108E}" type="datetimeFigureOut">
              <a:rPr lang="en-US"/>
              <a:pPr>
                <a:defRPr/>
              </a:pPr>
              <a:t>4/5/2022</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547DEEB9-2E16-42E0-B1A5-5D699AFF775E}" type="slidenum">
              <a:rPr lang="en-US"/>
              <a:pPr>
                <a:defRPr/>
              </a:pPr>
              <a:t>‹#›</a:t>
            </a:fld>
            <a:endParaRPr lang="en-US"/>
          </a:p>
        </p:txBody>
      </p:sp>
    </p:spTree>
    <p:extLst>
      <p:ext uri="{BB962C8B-B14F-4D97-AF65-F5344CB8AC3E}">
        <p14:creationId xmlns:p14="http://schemas.microsoft.com/office/powerpoint/2010/main" val="624100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5" name="Group 8"/>
          <p:cNvGrpSpPr>
            <a:grpSpLocks/>
          </p:cNvGrpSpPr>
          <p:nvPr/>
        </p:nvGrpSpPr>
        <p:grpSpPr bwMode="auto">
          <a:xfrm>
            <a:off x="0" y="0"/>
            <a:ext cx="12192000" cy="6858000"/>
            <a:chOff x="0" y="0"/>
            <a:chExt cx="12192000" cy="6858000"/>
          </a:xfrm>
        </p:grpSpPr>
        <p:sp>
          <p:nvSpPr>
            <p:cNvPr id="6"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Rectangle 10"/>
            <p:cNvSpPr/>
            <p:nvPr/>
          </p:nvSpPr>
          <p:spPr bwMode="gray">
            <a:xfrm>
              <a:off x="5713413" y="401638"/>
              <a:ext cx="6054725" cy="6054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a:spLocks/>
            </p:cNvSpPr>
            <p:nvPr/>
          </p:nvSpPr>
          <p:spPr bwMode="gray">
            <a:xfrm rot="-5677511">
              <a:off x="3140485" y="1826078"/>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 name="Freeform 5"/>
            <p:cNvSpPr>
              <a:spLocks/>
            </p:cNvSpPr>
            <p:nvPr/>
          </p:nvSpPr>
          <p:spPr bwMode="gray">
            <a:xfrm rot="-5400000">
              <a:off x="2229377" y="2801721"/>
              <a:ext cx="6053670" cy="1254558"/>
            </a:xfrm>
            <a:custGeom>
              <a:avLst/>
              <a:gdLst>
                <a:gd name="T0" fmla="*/ 0 w 10000"/>
                <a:gd name="T1" fmla="*/ 0 h 8000"/>
                <a:gd name="T2" fmla="*/ 0 w 10000"/>
                <a:gd name="T3" fmla="*/ 196001635 h 8000"/>
                <a:gd name="T4" fmla="*/ 2147483646 w 10000"/>
                <a:gd name="T5" fmla="*/ 196739472 h 8000"/>
                <a:gd name="T6" fmla="*/ 2147483646 w 10000"/>
                <a:gd name="T7" fmla="*/ 172188 h 8000"/>
                <a:gd name="T8" fmla="*/ 2147483646 w 10000"/>
                <a:gd name="T9" fmla="*/ 172188 h 8000"/>
                <a:gd name="T10" fmla="*/ 2147483646 w 10000"/>
                <a:gd name="T11" fmla="*/ 3836438 h 8000"/>
                <a:gd name="T12" fmla="*/ 2147483646 w 10000"/>
                <a:gd name="T13" fmla="*/ 7328501 h 8000"/>
                <a:gd name="T14" fmla="*/ 2147483646 w 10000"/>
                <a:gd name="T15" fmla="*/ 10746857 h 8000"/>
                <a:gd name="T16" fmla="*/ 2147483646 w 10000"/>
                <a:gd name="T17" fmla="*/ 13673428 h 8000"/>
                <a:gd name="T18" fmla="*/ 2147483646 w 10000"/>
                <a:gd name="T19" fmla="*/ 16624462 h 8000"/>
                <a:gd name="T20" fmla="*/ 2147483646 w 10000"/>
                <a:gd name="T21" fmla="*/ 19378844 h 8000"/>
                <a:gd name="T22" fmla="*/ 2147483646 w 10000"/>
                <a:gd name="T23" fmla="*/ 21739765 h 8000"/>
                <a:gd name="T24" fmla="*/ 2147483646 w 10000"/>
                <a:gd name="T25" fmla="*/ 23977583 h 8000"/>
                <a:gd name="T26" fmla="*/ 2147483646 w 10000"/>
                <a:gd name="T27" fmla="*/ 26018749 h 8000"/>
                <a:gd name="T28" fmla="*/ 2147483646 w 10000"/>
                <a:gd name="T29" fmla="*/ 27789401 h 8000"/>
                <a:gd name="T30" fmla="*/ 2147483646 w 10000"/>
                <a:gd name="T31" fmla="*/ 29560052 h 8000"/>
                <a:gd name="T32" fmla="*/ 2147483646 w 10000"/>
                <a:gd name="T33" fmla="*/ 31035726 h 8000"/>
                <a:gd name="T34" fmla="*/ 2147483646 w 10000"/>
                <a:gd name="T35" fmla="*/ 32191488 h 8000"/>
                <a:gd name="T36" fmla="*/ 2147483646 w 10000"/>
                <a:gd name="T37" fmla="*/ 33396491 h 8000"/>
                <a:gd name="T38" fmla="*/ 2147483646 w 10000"/>
                <a:gd name="T39" fmla="*/ 34404842 h 8000"/>
                <a:gd name="T40" fmla="*/ 2147483646 w 10000"/>
                <a:gd name="T41" fmla="*/ 35118058 h 8000"/>
                <a:gd name="T42" fmla="*/ 2147483646 w 10000"/>
                <a:gd name="T43" fmla="*/ 35732791 h 8000"/>
                <a:gd name="T44" fmla="*/ 2147483646 w 10000"/>
                <a:gd name="T45" fmla="*/ 36323061 h 8000"/>
                <a:gd name="T46" fmla="*/ 2109030222 w 10000"/>
                <a:gd name="T47" fmla="*/ 36593575 h 8000"/>
                <a:gd name="T48" fmla="*/ 2030972384 w 10000"/>
                <a:gd name="T49" fmla="*/ 36888710 h 8000"/>
                <a:gd name="T50" fmla="*/ 1954013894 w 10000"/>
                <a:gd name="T51" fmla="*/ 37036277 h 8000"/>
                <a:gd name="T52" fmla="*/ 1877788503 w 10000"/>
                <a:gd name="T53" fmla="*/ 36888710 h 8000"/>
                <a:gd name="T54" fmla="*/ 1802295606 w 10000"/>
                <a:gd name="T55" fmla="*/ 36888710 h 8000"/>
                <a:gd name="T56" fmla="*/ 1727535808 w 10000"/>
                <a:gd name="T57" fmla="*/ 36593575 h 8000"/>
                <a:gd name="T58" fmla="*/ 1654242209 w 10000"/>
                <a:gd name="T59" fmla="*/ 36150873 h 8000"/>
                <a:gd name="T60" fmla="*/ 1581681104 w 10000"/>
                <a:gd name="T61" fmla="*/ 35732791 h 8000"/>
                <a:gd name="T62" fmla="*/ 1510586199 w 10000"/>
                <a:gd name="T63" fmla="*/ 35265625 h 8000"/>
                <a:gd name="T64" fmla="*/ 1439857540 w 10000"/>
                <a:gd name="T65" fmla="*/ 34552409 h 8000"/>
                <a:gd name="T66" fmla="*/ 1370228227 w 10000"/>
                <a:gd name="T67" fmla="*/ 33789952 h 8000"/>
                <a:gd name="T68" fmla="*/ 1302065114 w 10000"/>
                <a:gd name="T69" fmla="*/ 33101356 h 8000"/>
                <a:gd name="T70" fmla="*/ 1169036926 w 10000"/>
                <a:gd name="T71" fmla="*/ 31158673 h 8000"/>
                <a:gd name="T72" fmla="*/ 1041505471 w 10000"/>
                <a:gd name="T73" fmla="*/ 29092886 h 8000"/>
                <a:gd name="T74" fmla="*/ 919104501 w 10000"/>
                <a:gd name="T75" fmla="*/ 26928774 h 8000"/>
                <a:gd name="T76" fmla="*/ 803300216 w 10000"/>
                <a:gd name="T77" fmla="*/ 24543232 h 8000"/>
                <a:gd name="T78" fmla="*/ 692627021 w 10000"/>
                <a:gd name="T79" fmla="*/ 22059364 h 8000"/>
                <a:gd name="T80" fmla="*/ 590015498 w 10000"/>
                <a:gd name="T81" fmla="*/ 19378844 h 8000"/>
                <a:gd name="T82" fmla="*/ 493633807 w 10000"/>
                <a:gd name="T83" fmla="*/ 16747408 h 8000"/>
                <a:gd name="T84" fmla="*/ 404948753 w 10000"/>
                <a:gd name="T85" fmla="*/ 14116130 h 8000"/>
                <a:gd name="T86" fmla="*/ 323592271 w 10000"/>
                <a:gd name="T87" fmla="*/ 11632262 h 8000"/>
                <a:gd name="T88" fmla="*/ 251398018 w 10000"/>
                <a:gd name="T89" fmla="*/ 9271340 h 8000"/>
                <a:gd name="T90" fmla="*/ 186166092 w 10000"/>
                <a:gd name="T91" fmla="*/ 7033366 h 8000"/>
                <a:gd name="T92" fmla="*/ 131195742 w 10000"/>
                <a:gd name="T93" fmla="*/ 5164388 h 8000"/>
                <a:gd name="T94" fmla="*/ 85020768 w 10000"/>
                <a:gd name="T95" fmla="*/ 3393736 h 8000"/>
                <a:gd name="T96" fmla="*/ 21621893 w 10000"/>
                <a:gd name="T97" fmla="*/ 860784 h 8000"/>
                <a:gd name="T98" fmla="*/ 0 w 10000"/>
                <a:gd name="T99" fmla="*/ 0 h 8000"/>
                <a:gd name="T100" fmla="*/ 0 w 10000"/>
                <a:gd name="T101" fmla="*/ 0 h 80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6" name="Rectangle 15"/>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7" name="Date Placeholder 4"/>
          <p:cNvSpPr>
            <a:spLocks noGrp="1"/>
          </p:cNvSpPr>
          <p:nvPr>
            <p:ph type="dt" sz="half" idx="10"/>
          </p:nvPr>
        </p:nvSpPr>
        <p:spPr/>
        <p:txBody>
          <a:bodyPr/>
          <a:lstStyle>
            <a:lvl1pPr>
              <a:defRPr/>
            </a:lvl1pPr>
          </a:lstStyle>
          <a:p>
            <a:pPr>
              <a:defRPr/>
            </a:pPr>
            <a:fld id="{7A0E9420-F52C-40B5-A599-2806EF18ACEE}" type="datetimeFigureOut">
              <a:rPr lang="en-US"/>
              <a:pPr>
                <a:defRPr/>
              </a:pPr>
              <a:t>4/5/2022</a:t>
            </a:fld>
            <a:endParaRPr lang="en-US"/>
          </a:p>
        </p:txBody>
      </p:sp>
      <p:sp>
        <p:nvSpPr>
          <p:cNvPr id="18" name="Footer Placeholder 5"/>
          <p:cNvSpPr>
            <a:spLocks noGrp="1"/>
          </p:cNvSpPr>
          <p:nvPr>
            <p:ph type="ftr" sz="quarter" idx="11"/>
          </p:nvPr>
        </p:nvSpPr>
        <p:spPr/>
        <p:txBody>
          <a:bodyPr/>
          <a:lstStyle>
            <a:lvl1pPr>
              <a:defRPr/>
            </a:lvl1pPr>
          </a:lstStyle>
          <a:p>
            <a:pPr>
              <a:defRPr/>
            </a:pPr>
            <a:endParaRPr lang="en-US"/>
          </a:p>
        </p:txBody>
      </p:sp>
      <p:sp>
        <p:nvSpPr>
          <p:cNvPr id="19" name="Slide Number Placeholder 6"/>
          <p:cNvSpPr>
            <a:spLocks noGrp="1"/>
          </p:cNvSpPr>
          <p:nvPr>
            <p:ph type="sldNum" sz="quarter" idx="12"/>
          </p:nvPr>
        </p:nvSpPr>
        <p:spPr/>
        <p:txBody>
          <a:bodyPr/>
          <a:lstStyle>
            <a:lvl1pPr>
              <a:defRPr/>
            </a:lvl1pPr>
          </a:lstStyle>
          <a:p>
            <a:pPr>
              <a:defRPr/>
            </a:pPr>
            <a:fld id="{D0FE3D5B-487F-4A5D-B34F-BF01746334B9}" type="slidenum">
              <a:rPr lang="en-US"/>
              <a:pPr>
                <a:defRPr/>
              </a:pPr>
              <a:t>‹#›</a:t>
            </a:fld>
            <a:endParaRPr lang="en-US"/>
          </a:p>
        </p:txBody>
      </p:sp>
    </p:spTree>
    <p:extLst>
      <p:ext uri="{BB962C8B-B14F-4D97-AF65-F5344CB8AC3E}">
        <p14:creationId xmlns:p14="http://schemas.microsoft.com/office/powerpoint/2010/main" val="17849886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5" name="Group 8"/>
          <p:cNvGrpSpPr>
            <a:grpSpLocks/>
          </p:cNvGrpSpPr>
          <p:nvPr/>
        </p:nvGrpSpPr>
        <p:grpSpPr bwMode="auto">
          <a:xfrm>
            <a:off x="0" y="0"/>
            <a:ext cx="12192000" cy="6858000"/>
            <a:chOff x="0" y="0"/>
            <a:chExt cx="12192000" cy="6858000"/>
          </a:xfrm>
        </p:grpSpPr>
        <p:sp>
          <p:nvSpPr>
            <p:cNvPr id="6"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Rectangle 10"/>
            <p:cNvSpPr/>
            <p:nvPr/>
          </p:nvSpPr>
          <p:spPr bwMode="gray">
            <a:xfrm>
              <a:off x="6172200" y="401638"/>
              <a:ext cx="5595938" cy="6054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a:spLocks/>
            </p:cNvSpPr>
            <p:nvPr/>
          </p:nvSpPr>
          <p:spPr bwMode="gray">
            <a:xfrm rot="-5677511">
              <a:off x="4203594" y="1826078"/>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4" name="Freeform 5"/>
            <p:cNvSpPr>
              <a:spLocks/>
            </p:cNvSpPr>
            <p:nvPr/>
          </p:nvSpPr>
          <p:spPr bwMode="gray">
            <a:xfrm rot="-5400000">
              <a:off x="3295432" y="2801721"/>
              <a:ext cx="6053670" cy="1254558"/>
            </a:xfrm>
            <a:custGeom>
              <a:avLst/>
              <a:gdLst>
                <a:gd name="T0" fmla="*/ 0 w 10000"/>
                <a:gd name="T1" fmla="*/ 0 h 8000"/>
                <a:gd name="T2" fmla="*/ 0 w 10000"/>
                <a:gd name="T3" fmla="*/ 196001635 h 8000"/>
                <a:gd name="T4" fmla="*/ 2147483646 w 10000"/>
                <a:gd name="T5" fmla="*/ 196739472 h 8000"/>
                <a:gd name="T6" fmla="*/ 2147483646 w 10000"/>
                <a:gd name="T7" fmla="*/ 172188 h 8000"/>
                <a:gd name="T8" fmla="*/ 2147483646 w 10000"/>
                <a:gd name="T9" fmla="*/ 172188 h 8000"/>
                <a:gd name="T10" fmla="*/ 2147483646 w 10000"/>
                <a:gd name="T11" fmla="*/ 3836438 h 8000"/>
                <a:gd name="T12" fmla="*/ 2147483646 w 10000"/>
                <a:gd name="T13" fmla="*/ 7328501 h 8000"/>
                <a:gd name="T14" fmla="*/ 2147483646 w 10000"/>
                <a:gd name="T15" fmla="*/ 10746857 h 8000"/>
                <a:gd name="T16" fmla="*/ 2147483646 w 10000"/>
                <a:gd name="T17" fmla="*/ 13673428 h 8000"/>
                <a:gd name="T18" fmla="*/ 2147483646 w 10000"/>
                <a:gd name="T19" fmla="*/ 16624462 h 8000"/>
                <a:gd name="T20" fmla="*/ 2147483646 w 10000"/>
                <a:gd name="T21" fmla="*/ 19378844 h 8000"/>
                <a:gd name="T22" fmla="*/ 2147483646 w 10000"/>
                <a:gd name="T23" fmla="*/ 21739765 h 8000"/>
                <a:gd name="T24" fmla="*/ 2147483646 w 10000"/>
                <a:gd name="T25" fmla="*/ 23977583 h 8000"/>
                <a:gd name="T26" fmla="*/ 2147483646 w 10000"/>
                <a:gd name="T27" fmla="*/ 26018749 h 8000"/>
                <a:gd name="T28" fmla="*/ 2147483646 w 10000"/>
                <a:gd name="T29" fmla="*/ 27789401 h 8000"/>
                <a:gd name="T30" fmla="*/ 2147483646 w 10000"/>
                <a:gd name="T31" fmla="*/ 29560052 h 8000"/>
                <a:gd name="T32" fmla="*/ 2147483646 w 10000"/>
                <a:gd name="T33" fmla="*/ 31035726 h 8000"/>
                <a:gd name="T34" fmla="*/ 2147483646 w 10000"/>
                <a:gd name="T35" fmla="*/ 32191488 h 8000"/>
                <a:gd name="T36" fmla="*/ 2147483646 w 10000"/>
                <a:gd name="T37" fmla="*/ 33396491 h 8000"/>
                <a:gd name="T38" fmla="*/ 2147483646 w 10000"/>
                <a:gd name="T39" fmla="*/ 34404842 h 8000"/>
                <a:gd name="T40" fmla="*/ 2147483646 w 10000"/>
                <a:gd name="T41" fmla="*/ 35118058 h 8000"/>
                <a:gd name="T42" fmla="*/ 2147483646 w 10000"/>
                <a:gd name="T43" fmla="*/ 35732791 h 8000"/>
                <a:gd name="T44" fmla="*/ 2147483646 w 10000"/>
                <a:gd name="T45" fmla="*/ 36323061 h 8000"/>
                <a:gd name="T46" fmla="*/ 2109030222 w 10000"/>
                <a:gd name="T47" fmla="*/ 36593575 h 8000"/>
                <a:gd name="T48" fmla="*/ 2030972384 w 10000"/>
                <a:gd name="T49" fmla="*/ 36888710 h 8000"/>
                <a:gd name="T50" fmla="*/ 1954013894 w 10000"/>
                <a:gd name="T51" fmla="*/ 37036277 h 8000"/>
                <a:gd name="T52" fmla="*/ 1877788503 w 10000"/>
                <a:gd name="T53" fmla="*/ 36888710 h 8000"/>
                <a:gd name="T54" fmla="*/ 1802295606 w 10000"/>
                <a:gd name="T55" fmla="*/ 36888710 h 8000"/>
                <a:gd name="T56" fmla="*/ 1727535808 w 10000"/>
                <a:gd name="T57" fmla="*/ 36593575 h 8000"/>
                <a:gd name="T58" fmla="*/ 1654242209 w 10000"/>
                <a:gd name="T59" fmla="*/ 36150873 h 8000"/>
                <a:gd name="T60" fmla="*/ 1581681104 w 10000"/>
                <a:gd name="T61" fmla="*/ 35732791 h 8000"/>
                <a:gd name="T62" fmla="*/ 1510586199 w 10000"/>
                <a:gd name="T63" fmla="*/ 35265625 h 8000"/>
                <a:gd name="T64" fmla="*/ 1439857540 w 10000"/>
                <a:gd name="T65" fmla="*/ 34552409 h 8000"/>
                <a:gd name="T66" fmla="*/ 1370228227 w 10000"/>
                <a:gd name="T67" fmla="*/ 33789952 h 8000"/>
                <a:gd name="T68" fmla="*/ 1302065114 w 10000"/>
                <a:gd name="T69" fmla="*/ 33101356 h 8000"/>
                <a:gd name="T70" fmla="*/ 1169036926 w 10000"/>
                <a:gd name="T71" fmla="*/ 31158673 h 8000"/>
                <a:gd name="T72" fmla="*/ 1041505471 w 10000"/>
                <a:gd name="T73" fmla="*/ 29092886 h 8000"/>
                <a:gd name="T74" fmla="*/ 919104501 w 10000"/>
                <a:gd name="T75" fmla="*/ 26928774 h 8000"/>
                <a:gd name="T76" fmla="*/ 803300216 w 10000"/>
                <a:gd name="T77" fmla="*/ 24543232 h 8000"/>
                <a:gd name="T78" fmla="*/ 692627021 w 10000"/>
                <a:gd name="T79" fmla="*/ 22059364 h 8000"/>
                <a:gd name="T80" fmla="*/ 590015498 w 10000"/>
                <a:gd name="T81" fmla="*/ 19378844 h 8000"/>
                <a:gd name="T82" fmla="*/ 493633807 w 10000"/>
                <a:gd name="T83" fmla="*/ 16747408 h 8000"/>
                <a:gd name="T84" fmla="*/ 404948753 w 10000"/>
                <a:gd name="T85" fmla="*/ 14116130 h 8000"/>
                <a:gd name="T86" fmla="*/ 323592271 w 10000"/>
                <a:gd name="T87" fmla="*/ 11632262 h 8000"/>
                <a:gd name="T88" fmla="*/ 251398018 w 10000"/>
                <a:gd name="T89" fmla="*/ 9271340 h 8000"/>
                <a:gd name="T90" fmla="*/ 186166092 w 10000"/>
                <a:gd name="T91" fmla="*/ 7033366 h 8000"/>
                <a:gd name="T92" fmla="*/ 131195742 w 10000"/>
                <a:gd name="T93" fmla="*/ 5164388 h 8000"/>
                <a:gd name="T94" fmla="*/ 85020768 w 10000"/>
                <a:gd name="T95" fmla="*/ 3393736 h 8000"/>
                <a:gd name="T96" fmla="*/ 21621893 w 10000"/>
                <a:gd name="T97" fmla="*/ 860784 h 8000"/>
                <a:gd name="T98" fmla="*/ 0 w 10000"/>
                <a:gd name="T99" fmla="*/ 0 h 8000"/>
                <a:gd name="T100" fmla="*/ 0 w 10000"/>
                <a:gd name="T101" fmla="*/ 0 h 80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5"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6" name="Rectangle 15"/>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noProof="0" smtClean="0"/>
              <a:t>Вставка рисунка</a:t>
            </a:r>
            <a:endParaRPr lang="en-US" noProof="0"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7" name="Date Placeholder 4"/>
          <p:cNvSpPr>
            <a:spLocks noGrp="1"/>
          </p:cNvSpPr>
          <p:nvPr>
            <p:ph type="dt" sz="half" idx="10"/>
          </p:nvPr>
        </p:nvSpPr>
        <p:spPr/>
        <p:txBody>
          <a:bodyPr/>
          <a:lstStyle>
            <a:lvl1pPr>
              <a:defRPr/>
            </a:lvl1pPr>
          </a:lstStyle>
          <a:p>
            <a:pPr>
              <a:defRPr/>
            </a:pPr>
            <a:fld id="{2233EE81-B4C8-44E6-ABDD-8C0471F9F557}" type="datetimeFigureOut">
              <a:rPr lang="en-US"/>
              <a:pPr>
                <a:defRPr/>
              </a:pPr>
              <a:t>4/5/2022</a:t>
            </a:fld>
            <a:endParaRPr lang="en-US"/>
          </a:p>
        </p:txBody>
      </p:sp>
      <p:sp>
        <p:nvSpPr>
          <p:cNvPr id="18" name="Footer Placeholder 5"/>
          <p:cNvSpPr>
            <a:spLocks noGrp="1"/>
          </p:cNvSpPr>
          <p:nvPr>
            <p:ph type="ftr" sz="quarter" idx="11"/>
          </p:nvPr>
        </p:nvSpPr>
        <p:spPr/>
        <p:txBody>
          <a:bodyPr/>
          <a:lstStyle>
            <a:lvl1pPr>
              <a:defRPr/>
            </a:lvl1pPr>
          </a:lstStyle>
          <a:p>
            <a:pPr>
              <a:defRPr/>
            </a:pPr>
            <a:endParaRPr lang="en-US"/>
          </a:p>
        </p:txBody>
      </p:sp>
      <p:sp>
        <p:nvSpPr>
          <p:cNvPr id="19" name="Slide Number Placeholder 6"/>
          <p:cNvSpPr>
            <a:spLocks noGrp="1"/>
          </p:cNvSpPr>
          <p:nvPr>
            <p:ph type="sldNum" sz="quarter" idx="12"/>
          </p:nvPr>
        </p:nvSpPr>
        <p:spPr/>
        <p:txBody>
          <a:bodyPr/>
          <a:lstStyle>
            <a:lvl1pPr>
              <a:defRPr/>
            </a:lvl1pPr>
          </a:lstStyle>
          <a:p>
            <a:pPr>
              <a:defRPr/>
            </a:pPr>
            <a:fld id="{4A5225BF-6522-4A69-BE2B-081A689AC4C4}" type="slidenum">
              <a:rPr lang="en-US"/>
              <a:pPr>
                <a:defRPr/>
              </a:pPr>
              <a:t>‹#›</a:t>
            </a:fld>
            <a:endParaRPr lang="en-US"/>
          </a:p>
        </p:txBody>
      </p:sp>
    </p:spTree>
    <p:extLst>
      <p:ext uri="{BB962C8B-B14F-4D97-AF65-F5344CB8AC3E}">
        <p14:creationId xmlns:p14="http://schemas.microsoft.com/office/powerpoint/2010/main" val="3453452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7"/>
          <p:cNvGrpSpPr>
            <a:grpSpLocks/>
          </p:cNvGrpSpPr>
          <p:nvPr/>
        </p:nvGrpSpPr>
        <p:grpSpPr bwMode="auto">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51" name="Freeform 5"/>
            <p:cNvSpPr>
              <a:spLocks/>
            </p:cNvSpPr>
            <p:nvPr/>
          </p:nvSpPr>
          <p:spPr bwMode="gray">
            <a:xfrm rot="-589932">
              <a:off x="8490951" y="1797517"/>
              <a:ext cx="3299407" cy="440924"/>
            </a:xfrm>
            <a:custGeom>
              <a:avLst/>
              <a:gdLst>
                <a:gd name="T0" fmla="*/ 9253187 w 10000"/>
                <a:gd name="T1" fmla="*/ 17583959 h 5291"/>
                <a:gd name="T2" fmla="*/ 1084036337 w 10000"/>
                <a:gd name="T3" fmla="*/ 36744278 h 5291"/>
                <a:gd name="T4" fmla="*/ 1088608655 w 10000"/>
                <a:gd name="T5" fmla="*/ 0 h 5291"/>
                <a:gd name="T6" fmla="*/ 1088608655 w 10000"/>
                <a:gd name="T7" fmla="*/ 0 h 5291"/>
                <a:gd name="T8" fmla="*/ 1052358070 w 10000"/>
                <a:gd name="T9" fmla="*/ 1416690 h 5291"/>
                <a:gd name="T10" fmla="*/ 1016107156 w 10000"/>
                <a:gd name="T11" fmla="*/ 2777880 h 5291"/>
                <a:gd name="T12" fmla="*/ 979856571 w 10000"/>
                <a:gd name="T13" fmla="*/ 4097318 h 5291"/>
                <a:gd name="T14" fmla="*/ 943497106 w 10000"/>
                <a:gd name="T15" fmla="*/ 5229337 h 5291"/>
                <a:gd name="T16" fmla="*/ 907137641 w 10000"/>
                <a:gd name="T17" fmla="*/ 6368273 h 5291"/>
                <a:gd name="T18" fmla="*/ 870778176 w 10000"/>
                <a:gd name="T19" fmla="*/ 7437707 h 5291"/>
                <a:gd name="T20" fmla="*/ 834853902 w 10000"/>
                <a:gd name="T21" fmla="*/ 8347472 h 5291"/>
                <a:gd name="T22" fmla="*/ 798276676 w 10000"/>
                <a:gd name="T23" fmla="*/ 9201736 h 5291"/>
                <a:gd name="T24" fmla="*/ 762026092 w 10000"/>
                <a:gd name="T25" fmla="*/ 10000333 h 5291"/>
                <a:gd name="T26" fmla="*/ 726428460 w 10000"/>
                <a:gd name="T27" fmla="*/ 10680928 h 5291"/>
                <a:gd name="T28" fmla="*/ 690177875 w 10000"/>
                <a:gd name="T29" fmla="*/ 11361522 h 5291"/>
                <a:gd name="T30" fmla="*/ 654580243 w 10000"/>
                <a:gd name="T31" fmla="*/ 11937865 h 5291"/>
                <a:gd name="T32" fmla="*/ 618982941 w 10000"/>
                <a:gd name="T33" fmla="*/ 12389289 h 5291"/>
                <a:gd name="T34" fmla="*/ 583385309 w 10000"/>
                <a:gd name="T35" fmla="*/ 12847630 h 5291"/>
                <a:gd name="T36" fmla="*/ 548223198 w 10000"/>
                <a:gd name="T37" fmla="*/ 13236553 h 5291"/>
                <a:gd name="T38" fmla="*/ 513496610 w 10000"/>
                <a:gd name="T39" fmla="*/ 13528225 h 5291"/>
                <a:gd name="T40" fmla="*/ 478552260 w 10000"/>
                <a:gd name="T41" fmla="*/ 13750479 h 5291"/>
                <a:gd name="T42" fmla="*/ 444043432 w 10000"/>
                <a:gd name="T43" fmla="*/ 13979649 h 5291"/>
                <a:gd name="T44" fmla="*/ 409970126 w 10000"/>
                <a:gd name="T45" fmla="*/ 14090734 h 5291"/>
                <a:gd name="T46" fmla="*/ 376005371 w 10000"/>
                <a:gd name="T47" fmla="*/ 14208820 h 5291"/>
                <a:gd name="T48" fmla="*/ 342367587 w 10000"/>
                <a:gd name="T49" fmla="*/ 14257404 h 5291"/>
                <a:gd name="T50" fmla="*/ 309056114 w 10000"/>
                <a:gd name="T51" fmla="*/ 14208820 h 5291"/>
                <a:gd name="T52" fmla="*/ 276180162 w 10000"/>
                <a:gd name="T53" fmla="*/ 14208820 h 5291"/>
                <a:gd name="T54" fmla="*/ 243630522 w 10000"/>
                <a:gd name="T55" fmla="*/ 14090734 h 5291"/>
                <a:gd name="T56" fmla="*/ 211516734 w 10000"/>
                <a:gd name="T57" fmla="*/ 13917148 h 5291"/>
                <a:gd name="T58" fmla="*/ 179947018 w 10000"/>
                <a:gd name="T59" fmla="*/ 13750479 h 5291"/>
                <a:gd name="T60" fmla="*/ 148921704 w 10000"/>
                <a:gd name="T61" fmla="*/ 13576809 h 5291"/>
                <a:gd name="T62" fmla="*/ 118114151 w 10000"/>
                <a:gd name="T63" fmla="*/ 13299055 h 5291"/>
                <a:gd name="T64" fmla="*/ 87741790 w 10000"/>
                <a:gd name="T65" fmla="*/ 13007383 h 5291"/>
                <a:gd name="T66" fmla="*/ 58022712 w 10000"/>
                <a:gd name="T67" fmla="*/ 12729628 h 5291"/>
                <a:gd name="T68" fmla="*/ 0 w 10000"/>
                <a:gd name="T69" fmla="*/ 11986533 h 5291"/>
                <a:gd name="T70" fmla="*/ 9253187 w 10000"/>
                <a:gd name="T71" fmla="*/ 17583959 h 5291"/>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2" name="Freeform 5"/>
            <p:cNvSpPr>
              <a:spLocks/>
            </p:cNvSpPr>
            <p:nvPr/>
          </p:nvSpPr>
          <p:spPr bwMode="gray">
            <a:xfrm>
              <a:off x="459506" y="1866405"/>
              <a:ext cx="11277600" cy="4533900"/>
            </a:xfrm>
            <a:custGeom>
              <a:avLst/>
              <a:gdLst>
                <a:gd name="T0" fmla="*/ 0 w 7104"/>
                <a:gd name="T1" fmla="*/ 0 h 2856"/>
                <a:gd name="T2" fmla="*/ 0 w 7104"/>
                <a:gd name="T3" fmla="*/ 2147483646 h 2856"/>
                <a:gd name="T4" fmla="*/ 2147483646 w 7104"/>
                <a:gd name="T5" fmla="*/ 2147483646 h 2856"/>
                <a:gd name="T6" fmla="*/ 2147483646 w 7104"/>
                <a:gd name="T7" fmla="*/ 2520950 h 2856"/>
                <a:gd name="T8" fmla="*/ 2147483646 w 7104"/>
                <a:gd name="T9" fmla="*/ 2520950 h 2856"/>
                <a:gd name="T10" fmla="*/ 2147483646 w 7104"/>
                <a:gd name="T11" fmla="*/ 65524063 h 2856"/>
                <a:gd name="T12" fmla="*/ 2147483646 w 7104"/>
                <a:gd name="T13" fmla="*/ 126007813 h 2856"/>
                <a:gd name="T14" fmla="*/ 2147483646 w 7104"/>
                <a:gd name="T15" fmla="*/ 183972200 h 2856"/>
                <a:gd name="T16" fmla="*/ 2147483646 w 7104"/>
                <a:gd name="T17" fmla="*/ 234375325 h 2856"/>
                <a:gd name="T18" fmla="*/ 2147483646 w 7104"/>
                <a:gd name="T19" fmla="*/ 284778450 h 2856"/>
                <a:gd name="T20" fmla="*/ 2147483646 w 7104"/>
                <a:gd name="T21" fmla="*/ 332660625 h 2856"/>
                <a:gd name="T22" fmla="*/ 2147483646 w 7104"/>
                <a:gd name="T23" fmla="*/ 372983125 h 2856"/>
                <a:gd name="T24" fmla="*/ 2147483646 w 7104"/>
                <a:gd name="T25" fmla="*/ 410786263 h 2856"/>
                <a:gd name="T26" fmla="*/ 2147483646 w 7104"/>
                <a:gd name="T27" fmla="*/ 446068450 h 2856"/>
                <a:gd name="T28" fmla="*/ 2147483646 w 7104"/>
                <a:gd name="T29" fmla="*/ 476310325 h 2856"/>
                <a:gd name="T30" fmla="*/ 2147483646 w 7104"/>
                <a:gd name="T31" fmla="*/ 506552200 h 2856"/>
                <a:gd name="T32" fmla="*/ 2147483646 w 7104"/>
                <a:gd name="T33" fmla="*/ 531753763 h 2856"/>
                <a:gd name="T34" fmla="*/ 2147483646 w 7104"/>
                <a:gd name="T35" fmla="*/ 551915013 h 2856"/>
                <a:gd name="T36" fmla="*/ 2147483646 w 7104"/>
                <a:gd name="T37" fmla="*/ 572076263 h 2856"/>
                <a:gd name="T38" fmla="*/ 2147483646 w 7104"/>
                <a:gd name="T39" fmla="*/ 589716563 h 2856"/>
                <a:gd name="T40" fmla="*/ 2147483646 w 7104"/>
                <a:gd name="T41" fmla="*/ 602318138 h 2856"/>
                <a:gd name="T42" fmla="*/ 2147483646 w 7104"/>
                <a:gd name="T43" fmla="*/ 612398763 h 2856"/>
                <a:gd name="T44" fmla="*/ 2147483646 w 7104"/>
                <a:gd name="T45" fmla="*/ 622479388 h 2856"/>
                <a:gd name="T46" fmla="*/ 2147483646 w 7104"/>
                <a:gd name="T47" fmla="*/ 627519700 h 2856"/>
                <a:gd name="T48" fmla="*/ 2147483646 w 7104"/>
                <a:gd name="T49" fmla="*/ 632560013 h 2856"/>
                <a:gd name="T50" fmla="*/ 2147483646 w 7104"/>
                <a:gd name="T51" fmla="*/ 635079375 h 2856"/>
                <a:gd name="T52" fmla="*/ 2147483646 w 7104"/>
                <a:gd name="T53" fmla="*/ 632560013 h 2856"/>
                <a:gd name="T54" fmla="*/ 2147483646 w 7104"/>
                <a:gd name="T55" fmla="*/ 632560013 h 2856"/>
                <a:gd name="T56" fmla="*/ 2147483646 w 7104"/>
                <a:gd name="T57" fmla="*/ 627519700 h 2856"/>
                <a:gd name="T58" fmla="*/ 2147483646 w 7104"/>
                <a:gd name="T59" fmla="*/ 619958438 h 2856"/>
                <a:gd name="T60" fmla="*/ 2147483646 w 7104"/>
                <a:gd name="T61" fmla="*/ 612398763 h 2856"/>
                <a:gd name="T62" fmla="*/ 2147483646 w 7104"/>
                <a:gd name="T63" fmla="*/ 604837500 h 2856"/>
                <a:gd name="T64" fmla="*/ 2147483646 w 7104"/>
                <a:gd name="T65" fmla="*/ 592237513 h 2856"/>
                <a:gd name="T66" fmla="*/ 2147483646 w 7104"/>
                <a:gd name="T67" fmla="*/ 579635938 h 2856"/>
                <a:gd name="T68" fmla="*/ 2147483646 w 7104"/>
                <a:gd name="T69" fmla="*/ 567035950 h 2856"/>
                <a:gd name="T70" fmla="*/ 2147483646 w 7104"/>
                <a:gd name="T71" fmla="*/ 534273125 h 2856"/>
                <a:gd name="T72" fmla="*/ 2147483646 w 7104"/>
                <a:gd name="T73" fmla="*/ 498990938 h 2856"/>
                <a:gd name="T74" fmla="*/ 2147483646 w 7104"/>
                <a:gd name="T75" fmla="*/ 461189388 h 2856"/>
                <a:gd name="T76" fmla="*/ 2147483646 w 7104"/>
                <a:gd name="T77" fmla="*/ 420866888 h 2856"/>
                <a:gd name="T78" fmla="*/ 2147483646 w 7104"/>
                <a:gd name="T79" fmla="*/ 378023438 h 2856"/>
                <a:gd name="T80" fmla="*/ 2147483646 w 7104"/>
                <a:gd name="T81" fmla="*/ 332660625 h 2856"/>
                <a:gd name="T82" fmla="*/ 2147483646 w 7104"/>
                <a:gd name="T83" fmla="*/ 287297813 h 2856"/>
                <a:gd name="T84" fmla="*/ 1978323450 w 7104"/>
                <a:gd name="T85" fmla="*/ 241935000 h 2856"/>
                <a:gd name="T86" fmla="*/ 1580138763 w 7104"/>
                <a:gd name="T87" fmla="*/ 199093138 h 2856"/>
                <a:gd name="T88" fmla="*/ 1227316888 w 7104"/>
                <a:gd name="T89" fmla="*/ 158770638 h 2856"/>
                <a:gd name="T90" fmla="*/ 909777200 w 7104"/>
                <a:gd name="T91" fmla="*/ 120967500 h 2856"/>
                <a:gd name="T92" fmla="*/ 640119688 w 7104"/>
                <a:gd name="T93" fmla="*/ 88206263 h 2856"/>
                <a:gd name="T94" fmla="*/ 415826575 w 7104"/>
                <a:gd name="T95" fmla="*/ 57964388 h 2856"/>
                <a:gd name="T96" fmla="*/ 105846563 w 7104"/>
                <a:gd name="T97" fmla="*/ 15120938 h 2856"/>
                <a:gd name="T98" fmla="*/ 0 w 7104"/>
                <a:gd name="T99" fmla="*/ 0 h 2856"/>
                <a:gd name="T100" fmla="*/ 0 w 7104"/>
                <a:gd name="T101" fmla="*/ 0 h 285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7104" h="2856">
                  <a:moveTo>
                    <a:pt x="0" y="0"/>
                  </a:moveTo>
                  <a:lnTo>
                    <a:pt x="0" y="2856"/>
                  </a:lnTo>
                  <a:lnTo>
                    <a:pt x="7104" y="2856"/>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sp>
          <p:nvSpPr>
            <p:cNvPr id="1053" name="Freeform 5"/>
            <p:cNvSpPr>
              <a:spLocks noEditPoints="1"/>
            </p:cNvSpPr>
            <p:nvPr/>
          </p:nvSpPr>
          <p:spPr bwMode="gray">
            <a:xfrm>
              <a:off x="0" y="1587"/>
              <a:ext cx="12192000" cy="6856413"/>
            </a:xfrm>
            <a:custGeom>
              <a:avLst/>
              <a:gdLst>
                <a:gd name="T0" fmla="*/ 0 w 15356"/>
                <a:gd name="T1" fmla="*/ 0 h 8638"/>
                <a:gd name="T2" fmla="*/ 0 w 15356"/>
                <a:gd name="T3" fmla="*/ 2147483646 h 8638"/>
                <a:gd name="T4" fmla="*/ 2147483646 w 15356"/>
                <a:gd name="T5" fmla="*/ 2147483646 h 8638"/>
                <a:gd name="T6" fmla="*/ 2147483646 w 15356"/>
                <a:gd name="T7" fmla="*/ 0 h 8638"/>
                <a:gd name="T8" fmla="*/ 0 w 15356"/>
                <a:gd name="T9" fmla="*/ 0 h 8638"/>
                <a:gd name="T10" fmla="*/ 2147483646 w 15356"/>
                <a:gd name="T11" fmla="*/ 2147483646 h 8638"/>
                <a:gd name="T12" fmla="*/ 378220357 w 15356"/>
                <a:gd name="T13" fmla="*/ 2147483646 h 8638"/>
                <a:gd name="T14" fmla="*/ 378220357 w 15356"/>
                <a:gd name="T15" fmla="*/ 372983152 h 8638"/>
                <a:gd name="T16" fmla="*/ 2147483646 w 15356"/>
                <a:gd name="T17" fmla="*/ 372983152 h 8638"/>
                <a:gd name="T18" fmla="*/ 2147483646 w 15356"/>
                <a:gd name="T19" fmla="*/ 2147483646 h 863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ru-RU"/>
            </a:p>
          </p:txBody>
        </p:sp>
      </p:grpSp>
      <p:sp>
        <p:nvSpPr>
          <p:cNvPr id="1027" name="Title Placeholder 1"/>
          <p:cNvSpPr>
            <a:spLocks noGrp="1"/>
          </p:cNvSpPr>
          <p:nvPr>
            <p:ph type="title"/>
          </p:nvPr>
        </p:nvSpPr>
        <p:spPr bwMode="gray">
          <a:xfrm>
            <a:off x="1155700" y="973138"/>
            <a:ext cx="8761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28" name="Text Placeholder 2"/>
          <p:cNvSpPr>
            <a:spLocks noGrp="1"/>
          </p:cNvSpPr>
          <p:nvPr>
            <p:ph type="body" idx="1"/>
          </p:nvPr>
        </p:nvSpPr>
        <p:spPr bwMode="auto">
          <a:xfrm>
            <a:off x="1155700" y="2603500"/>
            <a:ext cx="8761413"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4" name="Date Placeholder 3"/>
          <p:cNvSpPr>
            <a:spLocks noGrp="1"/>
          </p:cNvSpPr>
          <p:nvPr>
            <p:ph type="dt" sz="half" idx="2"/>
          </p:nvPr>
        </p:nvSpPr>
        <p:spPr>
          <a:xfrm>
            <a:off x="10653713" y="6391275"/>
            <a:ext cx="990600" cy="304800"/>
          </a:xfrm>
          <a:prstGeom prst="rect">
            <a:avLst/>
          </a:prstGeom>
        </p:spPr>
        <p:txBody>
          <a:bodyPr vert="horz" lIns="91440" tIns="45720" rIns="91440" bIns="45720" rtlCol="0" anchor="ctr"/>
          <a:lstStyle>
            <a:lvl1pPr algn="r" eaLnBrk="1" fontAlgn="auto" hangingPunct="1">
              <a:spcBef>
                <a:spcPts val="0"/>
              </a:spcBef>
              <a:spcAft>
                <a:spcPts val="0"/>
              </a:spcAft>
              <a:defRPr sz="1000" b="1" i="0">
                <a:solidFill>
                  <a:schemeClr val="accent1"/>
                </a:solidFill>
                <a:latin typeface="+mn-lt"/>
              </a:defRPr>
            </a:lvl1pPr>
          </a:lstStyle>
          <a:p>
            <a:pPr>
              <a:defRPr/>
            </a:pPr>
            <a:fld id="{1DBF8A49-F008-408C-AC17-53D778BD53D2}" type="datetimeFigureOut">
              <a:rPr lang="en-US"/>
              <a:pPr>
                <a:defRPr/>
              </a:pPr>
              <a:t>4/5/2022</a:t>
            </a:fld>
            <a:endParaRPr lang="en-US"/>
          </a:p>
        </p:txBody>
      </p:sp>
      <p:sp>
        <p:nvSpPr>
          <p:cNvPr id="5" name="Footer Placeholder 4"/>
          <p:cNvSpPr>
            <a:spLocks noGrp="1"/>
          </p:cNvSpPr>
          <p:nvPr>
            <p:ph type="ftr" sz="quarter" idx="3"/>
          </p:nvPr>
        </p:nvSpPr>
        <p:spPr>
          <a:xfrm>
            <a:off x="560388" y="6391275"/>
            <a:ext cx="3860800" cy="304800"/>
          </a:xfrm>
          <a:prstGeom prst="rect">
            <a:avLst/>
          </a:prstGeom>
        </p:spPr>
        <p:txBody>
          <a:bodyPr vert="horz" lIns="91440" tIns="45720" rIns="91440" bIns="45720" rtlCol="0" anchor="ctr"/>
          <a:lstStyle>
            <a:lvl1pPr algn="l" eaLnBrk="1" fontAlgn="auto" hangingPunct="1">
              <a:spcBef>
                <a:spcPts val="0"/>
              </a:spcBef>
              <a:spcAft>
                <a:spcPts val="0"/>
              </a:spcAft>
              <a:defRPr sz="1000" b="1" i="0">
                <a:solidFill>
                  <a:schemeClr val="accent1"/>
                </a:solidFill>
                <a:latin typeface="+mn-lt"/>
              </a:defRPr>
            </a:lvl1pPr>
          </a:lstStyle>
          <a:p>
            <a:pPr>
              <a:defRPr/>
            </a:pPr>
            <a:endParaRPr lang="en-US"/>
          </a:p>
        </p:txBody>
      </p:sp>
      <p:sp>
        <p:nvSpPr>
          <p:cNvPr id="21" name="Rectangle 20"/>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088" y="295275"/>
            <a:ext cx="838200" cy="768350"/>
          </a:xfrm>
          <a:prstGeom prst="rect">
            <a:avLst/>
          </a:prstGeom>
        </p:spPr>
        <p:txBody>
          <a:bodyPr vert="horz" lIns="91440" tIns="45720" rIns="91440" bIns="45720" rtlCol="0" anchor="b"/>
          <a:lstStyle>
            <a:lvl1pPr algn="ctr" eaLnBrk="1" fontAlgn="auto" hangingPunct="1">
              <a:spcBef>
                <a:spcPts val="0"/>
              </a:spcBef>
              <a:spcAft>
                <a:spcPts val="0"/>
              </a:spcAft>
              <a:defRPr sz="2800" b="0" i="0">
                <a:solidFill>
                  <a:schemeClr val="bg1"/>
                </a:solidFill>
                <a:latin typeface="+mn-lt"/>
              </a:defRPr>
            </a:lvl1pPr>
          </a:lstStyle>
          <a:p>
            <a:pPr>
              <a:defRPr/>
            </a:pPr>
            <a:fld id="{6D3EC8D3-975A-4CFD-A2B8-8DA9E986AB5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1" r:id="rId1"/>
    <p:sldLayoutId id="2147483747" r:id="rId2"/>
    <p:sldLayoutId id="2147483752" r:id="rId3"/>
    <p:sldLayoutId id="2147483748" r:id="rId4"/>
    <p:sldLayoutId id="2147483749" r:id="rId5"/>
    <p:sldLayoutId id="2147483750" r:id="rId6"/>
    <p:sldLayoutId id="2147483753" r:id="rId7"/>
    <p:sldLayoutId id="2147483754" r:id="rId8"/>
    <p:sldLayoutId id="2147483755" r:id="rId9"/>
    <p:sldLayoutId id="2147483756" r:id="rId10"/>
    <p:sldLayoutId id="2147483757" r:id="rId11"/>
    <p:sldLayoutId id="2147483758" r:id="rId12"/>
    <p:sldLayoutId id="2147483759" r:id="rId13"/>
    <p:sldLayoutId id="2147483760" r:id="rId14"/>
    <p:sldLayoutId id="2147483761" r:id="rId15"/>
    <p:sldLayoutId id="2147483762" r:id="rId16"/>
    <p:sldLayoutId id="2147483763" r:id="rId17"/>
  </p:sldLayoutIdLst>
  <p:hf sldNum="0" hdr="0" ftr="0" dt="0"/>
  <p:txStyles>
    <p:titleStyle>
      <a:lvl1pPr algn="l" defTabSz="457200" rtl="0" eaLnBrk="0" fontAlgn="base" hangingPunct="0">
        <a:spcBef>
          <a:spcPct val="0"/>
        </a:spcBef>
        <a:spcAft>
          <a:spcPct val="0"/>
        </a:spcAft>
        <a:defRPr sz="3600" kern="1200">
          <a:solidFill>
            <a:schemeClr val="bg2"/>
          </a:solidFill>
          <a:latin typeface="+mj-lt"/>
          <a:ea typeface="+mj-ea"/>
          <a:cs typeface="+mj-cs"/>
        </a:defRPr>
      </a:lvl1pPr>
      <a:lvl2pPr algn="l" defTabSz="457200" rtl="0" eaLnBrk="0" fontAlgn="base" hangingPunct="0">
        <a:spcBef>
          <a:spcPct val="0"/>
        </a:spcBef>
        <a:spcAft>
          <a:spcPct val="0"/>
        </a:spcAft>
        <a:defRPr sz="3600">
          <a:solidFill>
            <a:schemeClr val="bg2"/>
          </a:solidFill>
          <a:latin typeface="Century Gothic" panose="020B0502020202020204" pitchFamily="34" charset="0"/>
        </a:defRPr>
      </a:lvl2pPr>
      <a:lvl3pPr algn="l" defTabSz="457200" rtl="0" eaLnBrk="0" fontAlgn="base" hangingPunct="0">
        <a:spcBef>
          <a:spcPct val="0"/>
        </a:spcBef>
        <a:spcAft>
          <a:spcPct val="0"/>
        </a:spcAft>
        <a:defRPr sz="3600">
          <a:solidFill>
            <a:schemeClr val="bg2"/>
          </a:solidFill>
          <a:latin typeface="Century Gothic" panose="020B0502020202020204" pitchFamily="34" charset="0"/>
        </a:defRPr>
      </a:lvl3pPr>
      <a:lvl4pPr algn="l" defTabSz="457200" rtl="0" eaLnBrk="0" fontAlgn="base" hangingPunct="0">
        <a:spcBef>
          <a:spcPct val="0"/>
        </a:spcBef>
        <a:spcAft>
          <a:spcPct val="0"/>
        </a:spcAft>
        <a:defRPr sz="3600">
          <a:solidFill>
            <a:schemeClr val="bg2"/>
          </a:solidFill>
          <a:latin typeface="Century Gothic" panose="020B0502020202020204" pitchFamily="34" charset="0"/>
        </a:defRPr>
      </a:lvl4pPr>
      <a:lvl5pPr algn="l" defTabSz="457200" rtl="0" eaLnBrk="0" fontAlgn="base" hangingPunct="0">
        <a:spcBef>
          <a:spcPct val="0"/>
        </a:spcBef>
        <a:spcAft>
          <a:spcPct val="0"/>
        </a:spcAft>
        <a:defRPr sz="3600">
          <a:solidFill>
            <a:schemeClr val="bg2"/>
          </a:solidFill>
          <a:latin typeface="Century Gothic" panose="020B0502020202020204"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SzPct val="80000"/>
        <a:buFont typeface="Wingdings 3" panose="05040102010807070707" pitchFamily="18"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SzPct val="80000"/>
        <a:buFont typeface="Wingdings 3" panose="05040102010807070707"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consultantplus://offline/ref=B38582C89143BC9616A09BA45EE25B96C78A9D0DDA214FC50C784625315DB91D658015BFCFDC7D4ADE83C541B14D547946CEBDA13C850182F721I" TargetMode="External"/><Relationship Id="rId2" Type="http://schemas.openxmlformats.org/officeDocument/2006/relationships/hyperlink" Target="consultantplus://offline/ref=18DA09C1B96EF9514CB586E9D558B7B5C0DC26FAA8921BE8A8479545A9AADA4E37F47F8B135EDB647F2DB36431D719I"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consultantplus://offline/ref=5AC36B04C291AF3FC6DB440B5B6E7A2A462D2F3258E591E53278182E979EB7BF2001520AFC1EFCBB14737301DCi2PA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15362" name="Заголовок 1"/>
          <p:cNvSpPr>
            <a:spLocks noGrp="1"/>
          </p:cNvSpPr>
          <p:nvPr>
            <p:ph type="ctrTitle"/>
          </p:nvPr>
        </p:nvSpPr>
        <p:spPr>
          <a:xfrm>
            <a:off x="1155700" y="2100263"/>
            <a:ext cx="8824913" cy="2676525"/>
          </a:xfrm>
        </p:spPr>
        <p:txBody>
          <a:bodyPr/>
          <a:lstStyle/>
          <a:p>
            <a:pPr eaLnBrk="1" hangingPunct="1"/>
            <a:r>
              <a:rPr lang="ru-RU" altLang="ru-RU" sz="4800" b="1" smtClean="0">
                <a:solidFill>
                  <a:schemeClr val="tx1"/>
                </a:solidFill>
              </a:rPr>
              <a:t>Отдельные вопросы организации образовательной деятельности при переходе на новые ФГОС</a:t>
            </a:r>
          </a:p>
        </p:txBody>
      </p:sp>
      <p:sp>
        <p:nvSpPr>
          <p:cNvPr id="3" name="Подзаголовок 2"/>
          <p:cNvSpPr>
            <a:spLocks noGrp="1"/>
          </p:cNvSpPr>
          <p:nvPr>
            <p:ph type="subTitle" idx="1"/>
          </p:nvPr>
        </p:nvSpPr>
        <p:spPr>
          <a:xfrm>
            <a:off x="1155700" y="4776788"/>
            <a:ext cx="10317163" cy="1363662"/>
          </a:xfrm>
        </p:spPr>
        <p:txBody>
          <a:bodyPr rtlCol="0">
            <a:normAutofit fontScale="92500" lnSpcReduction="20000"/>
          </a:bodyPr>
          <a:lstStyle/>
          <a:p>
            <a:pPr algn="r" eaLnBrk="1" fontAlgn="auto" hangingPunct="1">
              <a:spcAft>
                <a:spcPts val="0"/>
              </a:spcAft>
              <a:buFont typeface="Wingdings 3" charset="2"/>
              <a:buNone/>
              <a:defRPr/>
            </a:pPr>
            <a:endParaRPr lang="ru-RU" dirty="0" smtClean="0"/>
          </a:p>
          <a:p>
            <a:pPr algn="r" eaLnBrk="1" fontAlgn="auto" hangingPunct="1">
              <a:spcAft>
                <a:spcPts val="0"/>
              </a:spcAft>
              <a:buFont typeface="Wingdings 3" charset="2"/>
              <a:buNone/>
              <a:defRPr/>
            </a:pPr>
            <a:endParaRPr lang="ru-RU" dirty="0" smtClean="0"/>
          </a:p>
          <a:p>
            <a:pPr algn="r" eaLnBrk="1" fontAlgn="auto" hangingPunct="1">
              <a:spcAft>
                <a:spcPts val="0"/>
              </a:spcAft>
              <a:buFont typeface="Wingdings 3" charset="2"/>
              <a:buNone/>
              <a:defRPr/>
            </a:pPr>
            <a:endParaRPr lang="ru-RU" dirty="0"/>
          </a:p>
          <a:p>
            <a:pPr algn="r" eaLnBrk="1" fontAlgn="auto" hangingPunct="1">
              <a:spcAft>
                <a:spcPts val="0"/>
              </a:spcAft>
              <a:buFont typeface="Wingdings 3" charset="2"/>
              <a:buNone/>
              <a:defRPr/>
            </a:pPr>
            <a:r>
              <a:rPr lang="ru-RU" dirty="0" smtClean="0"/>
              <a:t>Иванова О.В.</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4578" name="Заголовок 1"/>
          <p:cNvSpPr>
            <a:spLocks noGrp="1"/>
          </p:cNvSpPr>
          <p:nvPr>
            <p:ph type="title"/>
          </p:nvPr>
        </p:nvSpPr>
        <p:spPr>
          <a:xfrm>
            <a:off x="528638" y="538163"/>
            <a:ext cx="11060112" cy="539750"/>
          </a:xfrm>
        </p:spPr>
        <p:txBody>
          <a:bodyPr/>
          <a:lstStyle/>
          <a:p>
            <a:pPr eaLnBrk="1" hangingPunct="1"/>
            <a:r>
              <a:rPr lang="ru-RU" altLang="ru-RU" sz="2800" b="1" smtClean="0">
                <a:solidFill>
                  <a:schemeClr val="tx1"/>
                </a:solidFill>
              </a:rPr>
              <a:t>реализация программы с учетом выбора родителей</a:t>
            </a:r>
          </a:p>
        </p:txBody>
      </p:sp>
      <p:graphicFrame>
        <p:nvGraphicFramePr>
          <p:cNvPr id="4" name="Объект 3"/>
          <p:cNvGraphicFramePr>
            <a:graphicFrameLocks noGrp="1"/>
          </p:cNvGraphicFramePr>
          <p:nvPr>
            <p:ph idx="1"/>
          </p:nvPr>
        </p:nvGraphicFramePr>
        <p:xfrm>
          <a:off x="331788" y="1146175"/>
          <a:ext cx="11583987" cy="5851525"/>
        </p:xfrm>
        <a:graphic>
          <a:graphicData uri="http://schemas.openxmlformats.org/drawingml/2006/table">
            <a:tbl>
              <a:tblPr firstRow="1" bandRow="1">
                <a:tableStyleId>{5C22544A-7EE6-4342-B048-85BDC9FD1C3A}</a:tableStyleId>
              </a:tblPr>
              <a:tblGrid>
                <a:gridCol w="4085919">
                  <a:extLst>
                    <a:ext uri="{9D8B030D-6E8A-4147-A177-3AD203B41FA5}">
                      <a16:colId xmlns:a16="http://schemas.microsoft.com/office/drawing/2014/main" val="2498036907"/>
                    </a:ext>
                  </a:extLst>
                </a:gridCol>
                <a:gridCol w="4032979">
                  <a:extLst>
                    <a:ext uri="{9D8B030D-6E8A-4147-A177-3AD203B41FA5}">
                      <a16:colId xmlns:a16="http://schemas.microsoft.com/office/drawing/2014/main" val="2631849322"/>
                    </a:ext>
                  </a:extLst>
                </a:gridCol>
                <a:gridCol w="3465090">
                  <a:extLst>
                    <a:ext uri="{9D8B030D-6E8A-4147-A177-3AD203B41FA5}">
                      <a16:colId xmlns:a16="http://schemas.microsoft.com/office/drawing/2014/main" val="889869941"/>
                    </a:ext>
                  </a:extLst>
                </a:gridCol>
              </a:tblGrid>
              <a:tr h="365702">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05" marB="45705"/>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05" marB="45705"/>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05" marB="45705"/>
                </a:tc>
                <a:extLst>
                  <a:ext uri="{0D108BD9-81ED-4DB2-BD59-A6C34878D82A}">
                    <a16:rowId xmlns:a16="http://schemas.microsoft.com/office/drawing/2014/main" val="3377044767"/>
                  </a:ext>
                </a:extLst>
              </a:tr>
              <a:tr h="5485823">
                <a:tc>
                  <a:txBody>
                    <a:bodyPr/>
                    <a:lstStyle/>
                    <a:p>
                      <a:r>
                        <a:rPr lang="ru-RU" sz="1500" kern="1200" dirty="0" smtClean="0">
                          <a:solidFill>
                            <a:schemeClr val="dk1"/>
                          </a:solidFill>
                          <a:effectLst/>
                          <a:latin typeface="+mn-lt"/>
                          <a:ea typeface="+mn-ea"/>
                          <a:cs typeface="+mn-cs"/>
                        </a:rPr>
                        <a:t>24. Структура программы начального общего образования включает обязательную часть и часть, формируемую участниками образовательных отношений за счет включения в учебные планы учебных предметов, учебных курсов (в том числе внеурочной деятельности), учебных модулей по выбору родителей (законных представителей) несовершеннолетних обучающихся из перечня, предлагаемого Организацией. </a:t>
                      </a:r>
                    </a:p>
                    <a:p>
                      <a:r>
                        <a:rPr lang="ru-RU" sz="1500" kern="1200" dirty="0" smtClean="0">
                          <a:solidFill>
                            <a:schemeClr val="dk1"/>
                          </a:solidFill>
                          <a:effectLst/>
                          <a:latin typeface="+mn-lt"/>
                          <a:ea typeface="+mn-ea"/>
                          <a:cs typeface="+mn-cs"/>
                        </a:rPr>
                        <a:t>26. Внеурочная деятельность направлена на достижение планируемых результатов освоения программы начального общего образования с учетом выбора участниками образовательных отношений учебных курсов внеурочной деятельности из перечня, предлагаемого Организацией.</a:t>
                      </a:r>
                      <a:endParaRPr lang="ru-RU" sz="1500" kern="1200" dirty="0">
                        <a:solidFill>
                          <a:schemeClr val="dk1"/>
                        </a:solidFill>
                        <a:effectLst/>
                        <a:latin typeface="+mn-lt"/>
                        <a:ea typeface="+mn-ea"/>
                        <a:cs typeface="+mn-cs"/>
                      </a:endParaRPr>
                    </a:p>
                  </a:txBody>
                  <a:tcPr marT="45705" marB="45705"/>
                </a:tc>
                <a:tc>
                  <a:txBody>
                    <a:bodyPr/>
                    <a:lstStyle/>
                    <a:p>
                      <a:r>
                        <a:rPr lang="ru-RU" sz="1500" kern="1200" dirty="0" smtClean="0">
                          <a:solidFill>
                            <a:schemeClr val="dk1"/>
                          </a:solidFill>
                          <a:effectLst/>
                          <a:latin typeface="+mn-lt"/>
                          <a:ea typeface="+mn-ea"/>
                          <a:cs typeface="+mn-cs"/>
                        </a:rPr>
                        <a:t>25. Структура программы основного общего образования, в том числе адаптированной, включает обязательную часть и часть, формируемую участниками образовательных отношений за счет включения в учебные планы учебных предметов, учебных курсов (в том числе внеурочной деятельности), учебных модулей по выбору обучающихся, родителей (законных представителей) несовершеннолетних обучающихся из перечня, предлагаемого Организацией.</a:t>
                      </a:r>
                    </a:p>
                    <a:p>
                      <a:r>
                        <a:rPr lang="ru-RU" sz="1500" kern="1200" dirty="0" smtClean="0">
                          <a:solidFill>
                            <a:schemeClr val="dk1"/>
                          </a:solidFill>
                          <a:effectLst/>
                          <a:latin typeface="+mn-lt"/>
                          <a:ea typeface="+mn-ea"/>
                          <a:cs typeface="+mn-cs"/>
                        </a:rPr>
                        <a:t>27. Внеурочная деятельность направлена на достижение планируемых результатов освоения программы основного общего образования с учетом выбора участниками образовательных отношений учебных курсов внеурочной деятельности из перечня, предлагаемого Организацией.</a:t>
                      </a:r>
                    </a:p>
                  </a:txBody>
                  <a:tcPr marL="68580" marR="68580" marT="0" marB="0"/>
                </a:tc>
                <a:tc>
                  <a:txBody>
                    <a:bodyPr/>
                    <a:lstStyle/>
                    <a:p>
                      <a:r>
                        <a:rPr lang="en-US" sz="1500" kern="1200" dirty="0" smtClean="0">
                          <a:solidFill>
                            <a:schemeClr val="dk1"/>
                          </a:solidFill>
                          <a:effectLst/>
                          <a:latin typeface="+mn-lt"/>
                          <a:ea typeface="+mn-ea"/>
                          <a:cs typeface="+mn-cs"/>
                        </a:rPr>
                        <a:t>273-</a:t>
                      </a:r>
                      <a:r>
                        <a:rPr lang="ru-RU" sz="1500" kern="1200" dirty="0" smtClean="0">
                          <a:solidFill>
                            <a:schemeClr val="dk1"/>
                          </a:solidFill>
                          <a:effectLst/>
                          <a:latin typeface="+mn-lt"/>
                          <a:ea typeface="+mn-ea"/>
                          <a:cs typeface="+mn-cs"/>
                        </a:rPr>
                        <a:t>ФЗ</a:t>
                      </a:r>
                    </a:p>
                    <a:p>
                      <a:r>
                        <a:rPr lang="ru-RU" sz="1500" kern="1200" dirty="0" smtClean="0">
                          <a:solidFill>
                            <a:schemeClr val="dk1"/>
                          </a:solidFill>
                          <a:effectLst/>
                          <a:latin typeface="+mn-lt"/>
                          <a:ea typeface="+mn-ea"/>
                          <a:cs typeface="+mn-cs"/>
                        </a:rPr>
                        <a:t>Статья 44.</a:t>
                      </a:r>
                    </a:p>
                    <a:p>
                      <a:r>
                        <a:rPr lang="ru-RU" sz="1500" kern="1200" dirty="0" smtClean="0">
                          <a:solidFill>
                            <a:schemeClr val="dk1"/>
                          </a:solidFill>
                          <a:effectLst/>
                          <a:latin typeface="+mn-lt"/>
                          <a:ea typeface="+mn-ea"/>
                          <a:cs typeface="+mn-cs"/>
                        </a:rPr>
                        <a:t>3. Родители (законные представители) несовершеннолетних обучающихся имеют право:</a:t>
                      </a:r>
                    </a:p>
                    <a:p>
                      <a:r>
                        <a:rPr lang="ru-RU" sz="1500" kern="1200" dirty="0" smtClean="0">
                          <a:solidFill>
                            <a:schemeClr val="dk1"/>
                          </a:solidFill>
                          <a:effectLst/>
                          <a:latin typeface="+mn-lt"/>
                          <a:ea typeface="+mn-ea"/>
                          <a:cs typeface="+mn-cs"/>
                        </a:rPr>
                        <a:t>1) выбирать до завершения получения ребенком основного общего образования с учетом мнения ребенка, а также с учетом рекомендаций психолого-медико-педагогической комиссии (при их наличии) формы получения образования и формы обучения, организации, осуществляющие образовательную деятельность, язык, языки образования, факультативные и элективные учебные предметы, курсы, дисциплины (модули) из перечня, предлагаемого организацией, осуществляющей образовательную деятельность;</a:t>
                      </a:r>
                      <a:endParaRPr lang="ru-RU" sz="15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3000611241"/>
                  </a:ext>
                </a:extLst>
              </a:tr>
            </a:tbl>
          </a:graphicData>
        </a:graphic>
      </p:graphicFrame>
      <p:pic>
        <p:nvPicPr>
          <p:cNvPr id="24593"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72850" y="1633538"/>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5602" name="Заголовок 1"/>
          <p:cNvSpPr>
            <a:spLocks noGrp="1"/>
          </p:cNvSpPr>
          <p:nvPr>
            <p:ph type="title"/>
          </p:nvPr>
        </p:nvSpPr>
        <p:spPr>
          <a:xfrm>
            <a:off x="528638" y="288925"/>
            <a:ext cx="11060112" cy="568325"/>
          </a:xfrm>
        </p:spPr>
        <p:txBody>
          <a:bodyPr/>
          <a:lstStyle/>
          <a:p>
            <a:pPr eaLnBrk="1" hangingPunct="1"/>
            <a:r>
              <a:rPr lang="ru-RU" altLang="ru-RU" sz="2800" b="1" smtClean="0">
                <a:solidFill>
                  <a:schemeClr val="tx1"/>
                </a:solidFill>
              </a:rPr>
              <a:t>реализация программы с учетом выбора родителей</a:t>
            </a:r>
          </a:p>
        </p:txBody>
      </p:sp>
      <p:graphicFrame>
        <p:nvGraphicFramePr>
          <p:cNvPr id="4" name="Объект 3"/>
          <p:cNvGraphicFramePr>
            <a:graphicFrameLocks noGrp="1"/>
          </p:cNvGraphicFramePr>
          <p:nvPr>
            <p:ph idx="1"/>
          </p:nvPr>
        </p:nvGraphicFramePr>
        <p:xfrm>
          <a:off x="331788" y="857250"/>
          <a:ext cx="11583987" cy="5989638"/>
        </p:xfrm>
        <a:graphic>
          <a:graphicData uri="http://schemas.openxmlformats.org/drawingml/2006/table">
            <a:tbl>
              <a:tblPr firstRow="1" bandRow="1">
                <a:tableStyleId>{5C22544A-7EE6-4342-B048-85BDC9FD1C3A}</a:tableStyleId>
              </a:tblPr>
              <a:tblGrid>
                <a:gridCol w="3797161">
                  <a:extLst>
                    <a:ext uri="{9D8B030D-6E8A-4147-A177-3AD203B41FA5}">
                      <a16:colId xmlns:a16="http://schemas.microsoft.com/office/drawing/2014/main" val="2498036907"/>
                    </a:ext>
                  </a:extLst>
                </a:gridCol>
                <a:gridCol w="4552742">
                  <a:extLst>
                    <a:ext uri="{9D8B030D-6E8A-4147-A177-3AD203B41FA5}">
                      <a16:colId xmlns:a16="http://schemas.microsoft.com/office/drawing/2014/main" val="2631849322"/>
                    </a:ext>
                  </a:extLst>
                </a:gridCol>
                <a:gridCol w="3234084">
                  <a:extLst>
                    <a:ext uri="{9D8B030D-6E8A-4147-A177-3AD203B41FA5}">
                      <a16:colId xmlns:a16="http://schemas.microsoft.com/office/drawing/2014/main" val="889869941"/>
                    </a:ext>
                  </a:extLst>
                </a:gridCol>
              </a:tblGrid>
              <a:tr h="365762">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13" marB="45713"/>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13" marB="45713"/>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13" marB="45713"/>
                </a:tc>
                <a:extLst>
                  <a:ext uri="{0D108BD9-81ED-4DB2-BD59-A6C34878D82A}">
                    <a16:rowId xmlns:a16="http://schemas.microsoft.com/office/drawing/2014/main" val="3377044767"/>
                  </a:ext>
                </a:extLst>
              </a:tr>
              <a:tr h="5623876">
                <a:tc>
                  <a:txBody>
                    <a:bodyPr/>
                    <a:lstStyle/>
                    <a:p>
                      <a:r>
                        <a:rPr lang="ru-RU" sz="1100" kern="1200" dirty="0" smtClean="0">
                          <a:solidFill>
                            <a:schemeClr val="dk1"/>
                          </a:solidFill>
                          <a:effectLst/>
                          <a:latin typeface="+mn-lt"/>
                          <a:ea typeface="+mn-ea"/>
                          <a:cs typeface="+mn-cs"/>
                        </a:rPr>
                        <a:t>32.1. Для Организаций, в которых языком образования является русский язык, изучение родного языка и родной литературы из числа языков народов Российской Федерации, государственных языков республик Российской Федерации осуществляется при наличии возможностей Организации и по заявлению родителей (законных представителей) несовершеннолетних обучающихся.</a:t>
                      </a:r>
                    </a:p>
                    <a:p>
                      <a:r>
                        <a:rPr lang="ru-RU" sz="1100" kern="1200" dirty="0" smtClean="0">
                          <a:solidFill>
                            <a:schemeClr val="dk1"/>
                          </a:solidFill>
                          <a:effectLst/>
                          <a:latin typeface="+mn-lt"/>
                          <a:ea typeface="+mn-ea"/>
                          <a:cs typeface="+mn-cs"/>
                        </a:rPr>
                        <a:t>При изучении предметной области "Основы религиозных культур и светской этики" выбор одного из учебных модулей "Основы православной культуры", "Основы исламской культуры", "Основы буддийской культуры", "Основы иудейской культуры", "Основы религиозных культур народов России", "Основы светской этики" осуществляется по заявлению родителей (законных представителей) несовершеннолетних обучающихся.</a:t>
                      </a:r>
                    </a:p>
                    <a:p>
                      <a:r>
                        <a:rPr lang="ru-RU" sz="1100" kern="1200" dirty="0" smtClean="0">
                          <a:solidFill>
                            <a:schemeClr val="dk1"/>
                          </a:solidFill>
                          <a:effectLst/>
                          <a:latin typeface="+mn-lt"/>
                          <a:ea typeface="+mn-ea"/>
                          <a:cs typeface="+mn-cs"/>
                        </a:rPr>
                        <a:t>В целях обеспечения индивидуальных потребностей обучающихся часть учебного плана, формируемая участниками образовательных отношений из перечня, предлагаемого Организацией, включает учебные предметы, учебные курсы (в том числе внеурочной деятельности), учебные модули по выбору родителей (законных представителей) несовершеннолетних обучающихся, в том числе предусматривающие углубленное изучение учебных предметов, с целью удовлетворения различных интересов обучающихся, потребностей в физическом развитии и совершенствовании, а также учитывающие этнокультурные интересы.</a:t>
                      </a:r>
                      <a:endParaRPr lang="ru-RU" sz="1100" kern="1200" dirty="0">
                        <a:solidFill>
                          <a:schemeClr val="dk1"/>
                        </a:solidFill>
                        <a:effectLst/>
                        <a:latin typeface="+mn-lt"/>
                        <a:ea typeface="+mn-ea"/>
                        <a:cs typeface="+mn-cs"/>
                      </a:endParaRPr>
                    </a:p>
                  </a:txBody>
                  <a:tcPr marT="45713" marB="45713"/>
                </a:tc>
                <a:tc>
                  <a:txBody>
                    <a:bodyPr/>
                    <a:lstStyle/>
                    <a:p>
                      <a:pPr algn="just">
                        <a:lnSpc>
                          <a:spcPct val="107000"/>
                        </a:lnSpc>
                        <a:spcAft>
                          <a:spcPts val="0"/>
                        </a:spcAft>
                      </a:pPr>
                      <a:r>
                        <a:rPr lang="ru-RU" sz="1100" kern="1200" dirty="0">
                          <a:solidFill>
                            <a:schemeClr val="dk1"/>
                          </a:solidFill>
                          <a:effectLst/>
                          <a:latin typeface="+mn-lt"/>
                          <a:ea typeface="+mn-ea"/>
                          <a:cs typeface="+mn-cs"/>
                        </a:rPr>
                        <a:t>33.1. Для Организаций, в которых языком образования является русский язык, изучение родного языка и родной литературы из числа языков народов Российской Федерации, государственных языков республик Российской Федерации осуществляется при наличии возможностей Организации и по заявлению обучающихся, родителей (законных представителей) несовершеннолетних обучающихся.</a:t>
                      </a:r>
                    </a:p>
                    <a:p>
                      <a:pPr indent="342900" algn="just">
                        <a:lnSpc>
                          <a:spcPct val="107000"/>
                        </a:lnSpc>
                        <a:spcAft>
                          <a:spcPts val="0"/>
                        </a:spcAft>
                      </a:pPr>
                      <a:r>
                        <a:rPr lang="ru-RU" sz="1100" kern="1200" dirty="0">
                          <a:solidFill>
                            <a:schemeClr val="dk1"/>
                          </a:solidFill>
                          <a:effectLst/>
                          <a:latin typeface="+mn-lt"/>
                          <a:ea typeface="+mn-ea"/>
                          <a:cs typeface="+mn-cs"/>
                        </a:rPr>
                        <a:t>Изучение второго иностранного языка из перечня, предлагаемого Организацией, осуществляется по заявлению обучающихся, родителей (законных представителей) несовершеннолетних обучающихся и при наличии в Организации необходимых условий.</a:t>
                      </a:r>
                    </a:p>
                    <a:p>
                      <a:pPr indent="342900" algn="just">
                        <a:lnSpc>
                          <a:spcPct val="107000"/>
                        </a:lnSpc>
                        <a:spcAft>
                          <a:spcPts val="0"/>
                        </a:spcAft>
                      </a:pPr>
                      <a:r>
                        <a:rPr lang="ru-RU" sz="1100" kern="1200" dirty="0">
                          <a:solidFill>
                            <a:schemeClr val="dk1"/>
                          </a:solidFill>
                          <a:effectLst/>
                          <a:latin typeface="+mn-lt"/>
                          <a:ea typeface="+mn-ea"/>
                          <a:cs typeface="+mn-cs"/>
                        </a:rPr>
                        <a:t>При изучении предметной области "Основы духовно-нравственной культуры народов России" по заявлению обучающихся, родителей (законных представителей) несовершеннолетних обучающихся осуществляется выбор одного из учебных курсов (учебных модулей) из перечня, предлагаемого Организацией.</a:t>
                      </a:r>
                    </a:p>
                    <a:p>
                      <a:pPr indent="342900" algn="just">
                        <a:lnSpc>
                          <a:spcPct val="107000"/>
                        </a:lnSpc>
                        <a:spcAft>
                          <a:spcPts val="0"/>
                        </a:spcAft>
                      </a:pPr>
                      <a:r>
                        <a:rPr lang="ru-RU" sz="1100" kern="1200" dirty="0">
                          <a:solidFill>
                            <a:schemeClr val="dk1"/>
                          </a:solidFill>
                          <a:effectLst/>
                          <a:latin typeface="+mn-lt"/>
                          <a:ea typeface="+mn-ea"/>
                          <a:cs typeface="+mn-cs"/>
                        </a:rPr>
                        <a:t>В целях обеспечения индивидуальных потребностей обучающихся часть учебного плана, формируемая участниками образовательных отношений из перечня, предлагаемого Организацией, включает учебные предметы, учебные курсы (в том числе внеурочной деятельности), учебные модули по выбору обучающихся, родителей (законных представителей) несовершеннолетних обучающихся, в том числе предусматривающие углубленное изучение учебных предметов, с целью удовлетворения различных интересов обучающихся, потребностей в физическом развитии и совершенствовании, а также учитывающие этнокультурные интересы, особые образовательные потребности обучающихся с ОВЗ</a:t>
                      </a:r>
                      <a:r>
                        <a:rPr lang="ru-RU" sz="1100" kern="1200" dirty="0" smtClean="0">
                          <a:solidFill>
                            <a:schemeClr val="dk1"/>
                          </a:solidFill>
                          <a:effectLst/>
                          <a:latin typeface="+mn-lt"/>
                          <a:ea typeface="+mn-ea"/>
                          <a:cs typeface="+mn-cs"/>
                        </a:rPr>
                        <a:t>.</a:t>
                      </a:r>
                      <a:endParaRPr lang="ru-RU" sz="1100" kern="1200" dirty="0">
                        <a:solidFill>
                          <a:schemeClr val="dk1"/>
                        </a:solidFill>
                        <a:effectLst/>
                        <a:latin typeface="+mn-lt"/>
                        <a:ea typeface="+mn-ea"/>
                        <a:cs typeface="+mn-cs"/>
                      </a:endParaRPr>
                    </a:p>
                  </a:txBody>
                  <a:tcPr marL="68580" marR="68580" marT="0" marB="0"/>
                </a:tc>
                <a:tc>
                  <a:txBody>
                    <a:bodyPr/>
                    <a:lstStyle/>
                    <a:p>
                      <a:r>
                        <a:rPr lang="en-US" sz="1400" kern="1200" dirty="0" smtClean="0">
                          <a:solidFill>
                            <a:schemeClr val="dk1"/>
                          </a:solidFill>
                          <a:effectLst/>
                          <a:latin typeface="+mn-lt"/>
                          <a:ea typeface="+mn-ea"/>
                          <a:cs typeface="+mn-cs"/>
                        </a:rPr>
                        <a:t>273-</a:t>
                      </a:r>
                      <a:r>
                        <a:rPr lang="ru-RU" sz="1400" kern="1200" dirty="0" smtClean="0">
                          <a:solidFill>
                            <a:schemeClr val="dk1"/>
                          </a:solidFill>
                          <a:effectLst/>
                          <a:latin typeface="+mn-lt"/>
                          <a:ea typeface="+mn-ea"/>
                          <a:cs typeface="+mn-cs"/>
                        </a:rPr>
                        <a:t>ФЗ</a:t>
                      </a:r>
                    </a:p>
                    <a:p>
                      <a:r>
                        <a:rPr lang="ru-RU" sz="1400" kern="1200" dirty="0" smtClean="0">
                          <a:solidFill>
                            <a:schemeClr val="dk1"/>
                          </a:solidFill>
                          <a:effectLst/>
                          <a:latin typeface="+mn-lt"/>
                          <a:ea typeface="+mn-ea"/>
                          <a:cs typeface="+mn-cs"/>
                        </a:rPr>
                        <a:t>Статья 44.</a:t>
                      </a:r>
                    </a:p>
                    <a:p>
                      <a:r>
                        <a:rPr lang="ru-RU" sz="1400" kern="1200" dirty="0" smtClean="0">
                          <a:solidFill>
                            <a:schemeClr val="dk1"/>
                          </a:solidFill>
                          <a:effectLst/>
                          <a:latin typeface="+mn-lt"/>
                          <a:ea typeface="+mn-ea"/>
                          <a:cs typeface="+mn-cs"/>
                        </a:rPr>
                        <a:t>3. Родители (законные представители) несовершеннолетних обучающихся имеют право:</a:t>
                      </a:r>
                    </a:p>
                    <a:p>
                      <a:r>
                        <a:rPr lang="ru-RU" sz="1400" kern="1200" dirty="0" smtClean="0">
                          <a:solidFill>
                            <a:schemeClr val="dk1"/>
                          </a:solidFill>
                          <a:effectLst/>
                          <a:latin typeface="+mn-lt"/>
                          <a:ea typeface="+mn-ea"/>
                          <a:cs typeface="+mn-cs"/>
                        </a:rPr>
                        <a:t>1) выбирать до завершения получения ребенком основного общего образования с учетом мнения ребенка, а также с учетом рекомендаций психолого-медико-педагогической комиссии (при их наличии) формы получения образования и формы обучения, организации, осуществляющие образовательную деятельность, язык, языки образования, факультативные и элективные учебные предметы, курсы, дисциплины (модули) из перечня, предлагаемого организацией, осуществляющей образовательную деятельность;</a:t>
                      </a:r>
                      <a:endParaRPr lang="ru-RU" sz="14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3000611241"/>
                  </a:ext>
                </a:extLst>
              </a:tr>
            </a:tbl>
          </a:graphicData>
        </a:graphic>
      </p:graphicFrame>
      <p:pic>
        <p:nvPicPr>
          <p:cNvPr id="25617"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72850" y="1633538"/>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6626" name="Заголовок 1"/>
          <p:cNvSpPr>
            <a:spLocks noGrp="1"/>
          </p:cNvSpPr>
          <p:nvPr>
            <p:ph type="title"/>
          </p:nvPr>
        </p:nvSpPr>
        <p:spPr>
          <a:xfrm>
            <a:off x="528638" y="288925"/>
            <a:ext cx="11060112" cy="568325"/>
          </a:xfrm>
        </p:spPr>
        <p:txBody>
          <a:bodyPr/>
          <a:lstStyle/>
          <a:p>
            <a:pPr eaLnBrk="1" hangingPunct="1"/>
            <a:r>
              <a:rPr lang="ru-RU" altLang="ru-RU" sz="2800" b="1" smtClean="0">
                <a:solidFill>
                  <a:schemeClr val="tx1"/>
                </a:solidFill>
              </a:rPr>
              <a:t>реализация программы с учетом выбора родителей</a:t>
            </a:r>
          </a:p>
        </p:txBody>
      </p:sp>
      <p:graphicFrame>
        <p:nvGraphicFramePr>
          <p:cNvPr id="4" name="Объект 3"/>
          <p:cNvGraphicFramePr>
            <a:graphicFrameLocks noGrp="1"/>
          </p:cNvGraphicFramePr>
          <p:nvPr>
            <p:ph idx="1"/>
          </p:nvPr>
        </p:nvGraphicFramePr>
        <p:xfrm>
          <a:off x="331788" y="857250"/>
          <a:ext cx="11583987" cy="5940425"/>
        </p:xfrm>
        <a:graphic>
          <a:graphicData uri="http://schemas.openxmlformats.org/drawingml/2006/table">
            <a:tbl>
              <a:tblPr firstRow="1" bandRow="1">
                <a:tableStyleId>{5C22544A-7EE6-4342-B048-85BDC9FD1C3A}</a:tableStyleId>
              </a:tblPr>
              <a:tblGrid>
                <a:gridCol w="3797161">
                  <a:extLst>
                    <a:ext uri="{9D8B030D-6E8A-4147-A177-3AD203B41FA5}">
                      <a16:colId xmlns:a16="http://schemas.microsoft.com/office/drawing/2014/main" val="2498036907"/>
                    </a:ext>
                  </a:extLst>
                </a:gridCol>
                <a:gridCol w="4552742">
                  <a:extLst>
                    <a:ext uri="{9D8B030D-6E8A-4147-A177-3AD203B41FA5}">
                      <a16:colId xmlns:a16="http://schemas.microsoft.com/office/drawing/2014/main" val="2631849322"/>
                    </a:ext>
                  </a:extLst>
                </a:gridCol>
                <a:gridCol w="3234084">
                  <a:extLst>
                    <a:ext uri="{9D8B030D-6E8A-4147-A177-3AD203B41FA5}">
                      <a16:colId xmlns:a16="http://schemas.microsoft.com/office/drawing/2014/main" val="889869941"/>
                    </a:ext>
                  </a:extLst>
                </a:gridCol>
              </a:tblGrid>
              <a:tr h="36575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19" marB="45719"/>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19" marB="45719"/>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19" marB="45719"/>
                </a:tc>
                <a:extLst>
                  <a:ext uri="{0D108BD9-81ED-4DB2-BD59-A6C34878D82A}">
                    <a16:rowId xmlns:a16="http://schemas.microsoft.com/office/drawing/2014/main" val="3377044767"/>
                  </a:ext>
                </a:extLst>
              </a:tr>
              <a:tr h="5574667">
                <a:tc>
                  <a:txBody>
                    <a:bodyPr/>
                    <a:lstStyle/>
                    <a:p>
                      <a:r>
                        <a:rPr lang="ru-RU" sz="1800" kern="1200" dirty="0" smtClean="0">
                          <a:solidFill>
                            <a:schemeClr val="dk1"/>
                          </a:solidFill>
                          <a:effectLst/>
                          <a:latin typeface="+mn-lt"/>
                          <a:ea typeface="+mn-ea"/>
                          <a:cs typeface="+mn-cs"/>
                        </a:rPr>
                        <a:t>32.2. План внеурочной деятельности определяет формы организации и объем внеурочной деятельности для обучающихся при освоении ими программы начального общего образования (до 1320 академических часов за четыре года обучения) с учетом образовательных потребностей и интересов обучающихся, запросов родителей (законных представителей) несовершеннолетних обучающихся, возможностей Организации.</a:t>
                      </a:r>
                      <a:endParaRPr lang="ru-RU" sz="1100" kern="1200" dirty="0">
                        <a:solidFill>
                          <a:schemeClr val="dk1"/>
                        </a:solidFill>
                        <a:effectLst/>
                        <a:latin typeface="+mn-lt"/>
                        <a:ea typeface="+mn-ea"/>
                        <a:cs typeface="+mn-cs"/>
                      </a:endParaRPr>
                    </a:p>
                  </a:txBody>
                  <a:tcPr marT="45719" marB="45719"/>
                </a:tc>
                <a:tc>
                  <a:txBody>
                    <a:bodyPr/>
                    <a:lstStyle/>
                    <a:p>
                      <a:pPr algn="just">
                        <a:lnSpc>
                          <a:spcPct val="107000"/>
                        </a:lnSpc>
                        <a:spcAft>
                          <a:spcPts val="0"/>
                        </a:spcAft>
                      </a:pPr>
                      <a:r>
                        <a:rPr lang="ru-RU" sz="1800" kern="1200" dirty="0" smtClean="0">
                          <a:solidFill>
                            <a:schemeClr val="dk1"/>
                          </a:solidFill>
                          <a:effectLst/>
                          <a:latin typeface="+mn-lt"/>
                          <a:ea typeface="+mn-ea"/>
                          <a:cs typeface="+mn-cs"/>
                        </a:rPr>
                        <a:t>33.2. План внеурочной деятельности определяет формы организации и объем внеурочной деятельности для обучающихся при освоении ими программы основного общего образования (до 1750 академических часов за пять лет обучения) с учетом образовательных потребностей и интересов обучающихся, запросов родителей (законных представителей) несовершеннолетних обучающихся, возможностей Организации.</a:t>
                      </a:r>
                      <a:endParaRPr lang="ru-RU" sz="1100" kern="1200" dirty="0">
                        <a:solidFill>
                          <a:schemeClr val="dk1"/>
                        </a:solidFill>
                        <a:effectLst/>
                        <a:latin typeface="+mn-lt"/>
                        <a:ea typeface="+mn-ea"/>
                        <a:cs typeface="+mn-cs"/>
                      </a:endParaRPr>
                    </a:p>
                  </a:txBody>
                  <a:tcPr marL="68580" marR="68580" marT="0" marB="0"/>
                </a:tc>
                <a:tc>
                  <a:txBody>
                    <a:bodyPr/>
                    <a:lstStyle/>
                    <a:p>
                      <a:r>
                        <a:rPr lang="en-US" sz="1400" kern="1200" dirty="0" smtClean="0">
                          <a:solidFill>
                            <a:schemeClr val="dk1"/>
                          </a:solidFill>
                          <a:effectLst/>
                          <a:latin typeface="+mn-lt"/>
                          <a:ea typeface="+mn-ea"/>
                          <a:cs typeface="+mn-cs"/>
                        </a:rPr>
                        <a:t>273-</a:t>
                      </a:r>
                      <a:r>
                        <a:rPr lang="ru-RU" sz="1400" kern="1200" dirty="0" smtClean="0">
                          <a:solidFill>
                            <a:schemeClr val="dk1"/>
                          </a:solidFill>
                          <a:effectLst/>
                          <a:latin typeface="+mn-lt"/>
                          <a:ea typeface="+mn-ea"/>
                          <a:cs typeface="+mn-cs"/>
                        </a:rPr>
                        <a:t>ФЗ</a:t>
                      </a:r>
                    </a:p>
                    <a:p>
                      <a:r>
                        <a:rPr lang="ru-RU" sz="1400" kern="1200" dirty="0" smtClean="0">
                          <a:solidFill>
                            <a:schemeClr val="dk1"/>
                          </a:solidFill>
                          <a:effectLst/>
                          <a:latin typeface="+mn-lt"/>
                          <a:ea typeface="+mn-ea"/>
                          <a:cs typeface="+mn-cs"/>
                        </a:rPr>
                        <a:t>Статья 44.</a:t>
                      </a:r>
                    </a:p>
                    <a:p>
                      <a:r>
                        <a:rPr lang="ru-RU" sz="1400" kern="1200" dirty="0" smtClean="0">
                          <a:solidFill>
                            <a:schemeClr val="dk1"/>
                          </a:solidFill>
                          <a:effectLst/>
                          <a:latin typeface="+mn-lt"/>
                          <a:ea typeface="+mn-ea"/>
                          <a:cs typeface="+mn-cs"/>
                        </a:rPr>
                        <a:t>3. Родители (законные представители) несовершеннолетних обучающихся имеют право:</a:t>
                      </a:r>
                    </a:p>
                    <a:p>
                      <a:r>
                        <a:rPr lang="ru-RU" sz="1400" kern="1200" dirty="0" smtClean="0">
                          <a:solidFill>
                            <a:schemeClr val="dk1"/>
                          </a:solidFill>
                          <a:effectLst/>
                          <a:latin typeface="+mn-lt"/>
                          <a:ea typeface="+mn-ea"/>
                          <a:cs typeface="+mn-cs"/>
                        </a:rPr>
                        <a:t>1) выбирать до завершения получения ребенком основного общего образования с учетом мнения ребенка, а также с учетом рекомендаций психолого-медико-педагогической комиссии (при их наличии) формы получения образования и формы обучения, организации, осуществляющие образовательную деятельность, язык, языки образования, факультативные и элективные учебные предметы, курсы, дисциплины (модули) из перечня, предлагаемого организацией, осуществляющей образовательную деятельность;</a:t>
                      </a:r>
                      <a:endParaRPr lang="ru-RU" sz="14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3000611241"/>
                  </a:ext>
                </a:extLst>
              </a:tr>
            </a:tbl>
          </a:graphicData>
        </a:graphic>
      </p:graphicFrame>
      <p:pic>
        <p:nvPicPr>
          <p:cNvPr id="26641"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72850" y="1633538"/>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7650" name="Заголовок 1"/>
          <p:cNvSpPr>
            <a:spLocks noGrp="1"/>
          </p:cNvSpPr>
          <p:nvPr>
            <p:ph type="title"/>
          </p:nvPr>
        </p:nvSpPr>
        <p:spPr>
          <a:xfrm>
            <a:off x="528638" y="288925"/>
            <a:ext cx="11060112" cy="568325"/>
          </a:xfrm>
        </p:spPr>
        <p:txBody>
          <a:bodyPr/>
          <a:lstStyle/>
          <a:p>
            <a:pPr eaLnBrk="1" hangingPunct="1"/>
            <a:r>
              <a:rPr lang="ru-RU" altLang="ru-RU" sz="2800" b="1" smtClean="0">
                <a:solidFill>
                  <a:schemeClr val="tx1"/>
                </a:solidFill>
              </a:rPr>
              <a:t>реализация программы с учетом выбора родителей</a:t>
            </a:r>
          </a:p>
        </p:txBody>
      </p:sp>
      <p:graphicFrame>
        <p:nvGraphicFramePr>
          <p:cNvPr id="4" name="Объект 3"/>
          <p:cNvGraphicFramePr>
            <a:graphicFrameLocks noGrp="1"/>
          </p:cNvGraphicFramePr>
          <p:nvPr>
            <p:ph idx="1"/>
          </p:nvPr>
        </p:nvGraphicFramePr>
        <p:xfrm>
          <a:off x="331788" y="857250"/>
          <a:ext cx="11583987" cy="5940425"/>
        </p:xfrm>
        <a:graphic>
          <a:graphicData uri="http://schemas.openxmlformats.org/drawingml/2006/table">
            <a:tbl>
              <a:tblPr firstRow="1" bandRow="1">
                <a:tableStyleId>{5C22544A-7EE6-4342-B048-85BDC9FD1C3A}</a:tableStyleId>
              </a:tblPr>
              <a:tblGrid>
                <a:gridCol w="3797161">
                  <a:extLst>
                    <a:ext uri="{9D8B030D-6E8A-4147-A177-3AD203B41FA5}">
                      <a16:colId xmlns:a16="http://schemas.microsoft.com/office/drawing/2014/main" val="2498036907"/>
                    </a:ext>
                  </a:extLst>
                </a:gridCol>
                <a:gridCol w="4552742">
                  <a:extLst>
                    <a:ext uri="{9D8B030D-6E8A-4147-A177-3AD203B41FA5}">
                      <a16:colId xmlns:a16="http://schemas.microsoft.com/office/drawing/2014/main" val="2631849322"/>
                    </a:ext>
                  </a:extLst>
                </a:gridCol>
                <a:gridCol w="3234084">
                  <a:extLst>
                    <a:ext uri="{9D8B030D-6E8A-4147-A177-3AD203B41FA5}">
                      <a16:colId xmlns:a16="http://schemas.microsoft.com/office/drawing/2014/main" val="889869941"/>
                    </a:ext>
                  </a:extLst>
                </a:gridCol>
              </a:tblGrid>
              <a:tr h="36575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19" marB="45719"/>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19" marB="45719"/>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19" marB="45719"/>
                </a:tc>
                <a:extLst>
                  <a:ext uri="{0D108BD9-81ED-4DB2-BD59-A6C34878D82A}">
                    <a16:rowId xmlns:a16="http://schemas.microsoft.com/office/drawing/2014/main" val="3377044767"/>
                  </a:ext>
                </a:extLst>
              </a:tr>
              <a:tr h="5574667">
                <a:tc>
                  <a:txBody>
                    <a:bodyPr/>
                    <a:lstStyle/>
                    <a:p>
                      <a:r>
                        <a:rPr lang="ru-RU" sz="1800" kern="1200" dirty="0" smtClean="0">
                          <a:solidFill>
                            <a:schemeClr val="dk1"/>
                          </a:solidFill>
                          <a:effectLst/>
                          <a:latin typeface="+mn-lt"/>
                          <a:ea typeface="+mn-ea"/>
                          <a:cs typeface="+mn-cs"/>
                        </a:rPr>
                        <a:t>32.1. </a:t>
                      </a:r>
                      <a:r>
                        <a:rPr lang="ru-RU" sz="1800" b="0" i="0" u="none" strike="noStrike" kern="1200" baseline="0" dirty="0" smtClean="0">
                          <a:solidFill>
                            <a:schemeClr val="dk1"/>
                          </a:solidFill>
                          <a:latin typeface="+mn-lt"/>
                          <a:ea typeface="+mn-ea"/>
                          <a:cs typeface="+mn-cs"/>
                        </a:rPr>
                        <a:t>При изучении предметной области "Основы религиозных культур и светской этики" выбор одного из учебных модулей "Основы православной культуры", "Основы исламской культуры", "Основы буддийской культуры", "Основы иудейской культуры", "Основы религиозных культур народов России", "Основы светской этики" осуществляется по заявлению родителей (законных представителей) несовершеннолетних обучающихся.</a:t>
                      </a:r>
                    </a:p>
                  </a:txBody>
                  <a:tcPr marT="45719" marB="45719"/>
                </a:tc>
                <a:tc>
                  <a:txBody>
                    <a:bodyPr/>
                    <a:lstStyle/>
                    <a:p>
                      <a:r>
                        <a:rPr lang="ru-RU" sz="1800" b="0" i="0" u="none" strike="noStrike" kern="1200" baseline="0" dirty="0" smtClean="0">
                          <a:solidFill>
                            <a:schemeClr val="dk1"/>
                          </a:solidFill>
                          <a:latin typeface="+mn-lt"/>
                          <a:ea typeface="+mn-ea"/>
                          <a:cs typeface="+mn-cs"/>
                        </a:rPr>
                        <a:t>33.1. При изучении предметной области "Основы духовно-нравственной культуры народов России" по заявлению обучающихся, родителей (законных представителей) несовершеннолетних обучающихся осуществляется выбор одного из учебных курсов (учебных модулей) из перечня, предлагаемого Организацией.</a:t>
                      </a:r>
                    </a:p>
                  </a:txBody>
                  <a:tcPr marL="68580" marR="68580" marT="0" marB="0"/>
                </a:tc>
                <a:tc>
                  <a:txBody>
                    <a:bodyPr/>
                    <a:lstStyle/>
                    <a:p>
                      <a:r>
                        <a:rPr lang="en-US" sz="1400" kern="1200" dirty="0" smtClean="0">
                          <a:solidFill>
                            <a:schemeClr val="dk1"/>
                          </a:solidFill>
                          <a:effectLst/>
                          <a:latin typeface="+mn-lt"/>
                          <a:ea typeface="+mn-ea"/>
                          <a:cs typeface="+mn-cs"/>
                        </a:rPr>
                        <a:t>273-</a:t>
                      </a:r>
                      <a:r>
                        <a:rPr lang="ru-RU" sz="1400" kern="1200" dirty="0" smtClean="0">
                          <a:solidFill>
                            <a:schemeClr val="dk1"/>
                          </a:solidFill>
                          <a:effectLst/>
                          <a:latin typeface="+mn-lt"/>
                          <a:ea typeface="+mn-ea"/>
                          <a:cs typeface="+mn-cs"/>
                        </a:rPr>
                        <a:t>ФЗ</a:t>
                      </a:r>
                    </a:p>
                    <a:p>
                      <a:r>
                        <a:rPr lang="ru-RU" sz="1800" b="0" i="0" u="none" strike="noStrike" kern="1200" baseline="0" dirty="0" smtClean="0">
                          <a:solidFill>
                            <a:schemeClr val="dk1"/>
                          </a:solidFill>
                          <a:latin typeface="+mn-lt"/>
                          <a:ea typeface="+mn-ea"/>
                          <a:cs typeface="+mn-cs"/>
                        </a:rPr>
                        <a:t>Статья 87</a:t>
                      </a:r>
                    </a:p>
                    <a:p>
                      <a:r>
                        <a:rPr lang="ru-RU" sz="1800" b="0" i="0" u="none" strike="noStrike" kern="1200" baseline="0" dirty="0" smtClean="0">
                          <a:solidFill>
                            <a:schemeClr val="dk1"/>
                          </a:solidFill>
                          <a:latin typeface="+mn-lt"/>
                          <a:ea typeface="+mn-ea"/>
                          <a:cs typeface="+mn-cs"/>
                        </a:rPr>
                        <a:t>2. Выбор одного из учебных предметов, курсов, дисциплин (модулей), включенных в основные общеобразовательные программы, осуществляется родителями (законными представителями) обучающихся.</a:t>
                      </a:r>
                    </a:p>
                  </a:txBody>
                  <a:tcPr marL="68580" marR="68580" marT="0" marB="0"/>
                </a:tc>
                <a:extLst>
                  <a:ext uri="{0D108BD9-81ED-4DB2-BD59-A6C34878D82A}">
                    <a16:rowId xmlns:a16="http://schemas.microsoft.com/office/drawing/2014/main" val="3000611241"/>
                  </a:ext>
                </a:extLst>
              </a:tr>
            </a:tbl>
          </a:graphicData>
        </a:graphic>
      </p:graphicFrame>
      <p:pic>
        <p:nvPicPr>
          <p:cNvPr id="27665"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60138" y="1236663"/>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6" name="Рисунок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471150" y="1236663"/>
            <a:ext cx="461963"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8674" name="Заголовок 1"/>
          <p:cNvSpPr>
            <a:spLocks noGrp="1"/>
          </p:cNvSpPr>
          <p:nvPr>
            <p:ph type="title"/>
          </p:nvPr>
        </p:nvSpPr>
        <p:spPr>
          <a:xfrm>
            <a:off x="1231900" y="288925"/>
            <a:ext cx="11060113" cy="682625"/>
          </a:xfrm>
        </p:spPr>
        <p:txBody>
          <a:bodyPr/>
          <a:lstStyle/>
          <a:p>
            <a:pPr eaLnBrk="1" hangingPunct="1"/>
            <a:r>
              <a:rPr lang="ru-RU" altLang="ru-RU" sz="2800" b="1" smtClean="0">
                <a:solidFill>
                  <a:schemeClr val="tx1"/>
                </a:solidFill>
              </a:rPr>
              <a:t>доступ</a:t>
            </a:r>
            <a:r>
              <a:rPr lang="ru-RU" altLang="ru-RU" b="1" smtClean="0">
                <a:solidFill>
                  <a:schemeClr val="tx1"/>
                </a:solidFill>
              </a:rPr>
              <a:t> </a:t>
            </a:r>
            <a:r>
              <a:rPr lang="ru-RU" altLang="ru-RU" sz="2800" b="1" smtClean="0">
                <a:solidFill>
                  <a:schemeClr val="tx1"/>
                </a:solidFill>
              </a:rPr>
              <a:t>к информационно-образовательной среде </a:t>
            </a:r>
          </a:p>
        </p:txBody>
      </p:sp>
      <p:graphicFrame>
        <p:nvGraphicFramePr>
          <p:cNvPr id="4" name="Объект 3"/>
          <p:cNvGraphicFramePr>
            <a:graphicFrameLocks noGrp="1"/>
          </p:cNvGraphicFramePr>
          <p:nvPr>
            <p:ph idx="1"/>
          </p:nvPr>
        </p:nvGraphicFramePr>
        <p:xfrm>
          <a:off x="331788" y="971550"/>
          <a:ext cx="11583987" cy="5699125"/>
        </p:xfrm>
        <a:graphic>
          <a:graphicData uri="http://schemas.openxmlformats.org/drawingml/2006/table">
            <a:tbl>
              <a:tblPr firstRow="1" bandRow="1">
                <a:tableStyleId>{5C22544A-7EE6-4342-B048-85BDC9FD1C3A}</a:tableStyleId>
              </a:tblPr>
              <a:tblGrid>
                <a:gridCol w="4855938">
                  <a:extLst>
                    <a:ext uri="{9D8B030D-6E8A-4147-A177-3AD203B41FA5}">
                      <a16:colId xmlns:a16="http://schemas.microsoft.com/office/drawing/2014/main" val="2498036907"/>
                    </a:ext>
                  </a:extLst>
                </a:gridCol>
                <a:gridCol w="4629744">
                  <a:extLst>
                    <a:ext uri="{9D8B030D-6E8A-4147-A177-3AD203B41FA5}">
                      <a16:colId xmlns:a16="http://schemas.microsoft.com/office/drawing/2014/main" val="2631849322"/>
                    </a:ext>
                  </a:extLst>
                </a:gridCol>
                <a:gridCol w="2098305">
                  <a:extLst>
                    <a:ext uri="{9D8B030D-6E8A-4147-A177-3AD203B41FA5}">
                      <a16:colId xmlns:a16="http://schemas.microsoft.com/office/drawing/2014/main" val="889869941"/>
                    </a:ext>
                  </a:extLst>
                </a:gridCol>
              </a:tblGrid>
              <a:tr h="37970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28" marB="45728"/>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28" marB="45728"/>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28" marB="45728"/>
                </a:tc>
                <a:extLst>
                  <a:ext uri="{0D108BD9-81ED-4DB2-BD59-A6C34878D82A}">
                    <a16:rowId xmlns:a16="http://schemas.microsoft.com/office/drawing/2014/main" val="3377044767"/>
                  </a:ext>
                </a:extLst>
              </a:tr>
              <a:tr h="5319417">
                <a:tc>
                  <a:txBody>
                    <a:bodyPr/>
                    <a:lstStyle/>
                    <a:p>
                      <a:pPr algn="just">
                        <a:lnSpc>
                          <a:spcPct val="107000"/>
                        </a:lnSpc>
                        <a:spcAft>
                          <a:spcPts val="0"/>
                        </a:spcAft>
                      </a:pPr>
                      <a:r>
                        <a:rPr lang="ru-RU" sz="1400" kern="1200" dirty="0">
                          <a:solidFill>
                            <a:schemeClr val="dk1"/>
                          </a:solidFill>
                          <a:effectLst/>
                          <a:latin typeface="+mn-lt"/>
                          <a:ea typeface="+mn-ea"/>
                          <a:cs typeface="+mn-cs"/>
                        </a:rPr>
                        <a:t>34.4. В случае реализации программы начального общего образования с применением электронного обучения, дистанционных образовательных технологий каждый обучающийся в течение всего периода обучения должен быть обеспечен индивидуальным авторизированным доступом к совокупности информационных и электронных образовательных ресурсов, информационных технологий, соответствующих технологических средств, обеспечивающих освоение обучающимися образовательных программ начального общего образования в полном объеме независимо от их мест нахождения, в которой имеется доступ к сети Интернет, как на территории Организации, так и за ее пределами (далее - электронная информационно-образовательная среда).</a:t>
                      </a:r>
                    </a:p>
                    <a:p>
                      <a:pPr indent="342900" algn="just">
                        <a:lnSpc>
                          <a:spcPct val="107000"/>
                        </a:lnSpc>
                        <a:spcAft>
                          <a:spcPts val="0"/>
                        </a:spcAft>
                      </a:pPr>
                      <a:r>
                        <a:rPr lang="ru-RU" sz="1400" kern="1200" dirty="0" smtClean="0">
                          <a:solidFill>
                            <a:schemeClr val="dk1"/>
                          </a:solidFill>
                          <a:effectLst/>
                          <a:latin typeface="+mn-lt"/>
                          <a:ea typeface="+mn-ea"/>
                          <a:cs typeface="+mn-cs"/>
                        </a:rPr>
                        <a:t>.</a:t>
                      </a:r>
                      <a:endParaRPr lang="ru-RU" sz="1400" kern="1200" dirty="0">
                        <a:solidFill>
                          <a:schemeClr val="dk1"/>
                        </a:solidFill>
                        <a:effectLst/>
                        <a:latin typeface="+mn-lt"/>
                        <a:ea typeface="+mn-ea"/>
                        <a:cs typeface="+mn-cs"/>
                      </a:endParaRPr>
                    </a:p>
                  </a:txBody>
                  <a:tcPr marL="68580" marR="68580" marT="0" marB="0"/>
                </a:tc>
                <a:tc>
                  <a:txBody>
                    <a:bodyPr/>
                    <a:lstStyle/>
                    <a:p>
                      <a:r>
                        <a:rPr lang="ru-RU" sz="1400" kern="1200" dirty="0" smtClean="0">
                          <a:solidFill>
                            <a:schemeClr val="dk1"/>
                          </a:solidFill>
                          <a:effectLst/>
                          <a:latin typeface="+mn-lt"/>
                          <a:ea typeface="+mn-ea"/>
                          <a:cs typeface="+mn-cs"/>
                        </a:rPr>
                        <a:t>35.4. В случае реализации программы основного общего образования, в том числе адаптированной, с применением электронного обучения, дистанционных образовательных технологий каждый обучающийся в течение всего периода обучения должен быть обеспечен индивидуальным авторизированным доступом к совокупности информационных и электронных образовательных ресурсов, информационных технологий, соответствующих технологических средств, обеспечивающих освоение обучающимися образовательных программ основного общего образования в полном объеме независимо от их мест нахождения, в которой имеется доступ к сети Интернет как на территории Организации, так и за ее пределами (далее - электронная информационно-образовательная среда).</a:t>
                      </a:r>
                    </a:p>
                    <a:p>
                      <a:endParaRPr lang="ru-RU" sz="1400" kern="1200" dirty="0">
                        <a:solidFill>
                          <a:schemeClr val="dk1"/>
                        </a:solidFill>
                        <a:effectLst/>
                        <a:latin typeface="+mn-lt"/>
                        <a:ea typeface="+mn-ea"/>
                        <a:cs typeface="+mn-cs"/>
                      </a:endParaRPr>
                    </a:p>
                  </a:txBody>
                  <a:tcPr marL="68580" marR="68580" marT="0" marB="0"/>
                </a:tc>
                <a:tc>
                  <a:txBody>
                    <a:bodyPr/>
                    <a:lstStyle/>
                    <a:p>
                      <a:r>
                        <a:rPr lang="en-US" sz="1400" kern="1200" dirty="0" smtClean="0">
                          <a:solidFill>
                            <a:schemeClr val="dk1"/>
                          </a:solidFill>
                          <a:effectLst/>
                          <a:latin typeface="+mn-lt"/>
                          <a:ea typeface="+mn-ea"/>
                          <a:cs typeface="+mn-cs"/>
                        </a:rPr>
                        <a:t>273-</a:t>
                      </a:r>
                      <a:r>
                        <a:rPr lang="ru-RU" sz="1400" kern="1200" dirty="0" smtClean="0">
                          <a:solidFill>
                            <a:schemeClr val="dk1"/>
                          </a:solidFill>
                          <a:effectLst/>
                          <a:latin typeface="+mn-lt"/>
                          <a:ea typeface="+mn-ea"/>
                          <a:cs typeface="+mn-cs"/>
                        </a:rPr>
                        <a:t>ФЗ</a:t>
                      </a:r>
                    </a:p>
                    <a:p>
                      <a:r>
                        <a:rPr lang="ru-RU" sz="1400" b="0" i="0" u="none" strike="noStrike" kern="1200" baseline="0" dirty="0" smtClean="0">
                          <a:solidFill>
                            <a:schemeClr val="dk1"/>
                          </a:solidFill>
                          <a:latin typeface="+mn-lt"/>
                          <a:ea typeface="+mn-ea"/>
                          <a:cs typeface="+mn-cs"/>
                        </a:rPr>
                        <a:t>Статья 29.</a:t>
                      </a:r>
                    </a:p>
                    <a:p>
                      <a:r>
                        <a:rPr lang="ru-RU" sz="1400" b="0" i="0" u="none" strike="noStrike" kern="1200" baseline="0" dirty="0" smtClean="0">
                          <a:solidFill>
                            <a:schemeClr val="dk1"/>
                          </a:solidFill>
                          <a:latin typeface="+mn-lt"/>
                          <a:ea typeface="+mn-ea"/>
                          <a:cs typeface="+mn-cs"/>
                        </a:rPr>
                        <a:t>1. Образовательные организации формируют открытые и общедоступные информационные ресурсы, содержащие информацию об их деятельности, и обеспечивают доступ к таким ресурсам посредством размещения их в информационно-телекоммуникационных сетях, в том числе на официальном сайте образовательной организации в сети "Интернет".</a:t>
                      </a:r>
                    </a:p>
                  </a:txBody>
                  <a:tcPr marL="68580" marR="68580" marT="0" marB="0"/>
                </a:tc>
                <a:extLst>
                  <a:ext uri="{0D108BD9-81ED-4DB2-BD59-A6C34878D82A}">
                    <a16:rowId xmlns:a16="http://schemas.microsoft.com/office/drawing/2014/main" val="3000611241"/>
                  </a:ext>
                </a:extLst>
              </a:tr>
            </a:tbl>
          </a:graphicData>
        </a:graphic>
      </p:graphicFrame>
      <p:pic>
        <p:nvPicPr>
          <p:cNvPr id="28689"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53800" y="1487488"/>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9698" name="Заголовок 1"/>
          <p:cNvSpPr>
            <a:spLocks noGrp="1"/>
          </p:cNvSpPr>
          <p:nvPr>
            <p:ph type="title"/>
          </p:nvPr>
        </p:nvSpPr>
        <p:spPr>
          <a:xfrm>
            <a:off x="1231900" y="288925"/>
            <a:ext cx="11060113" cy="682625"/>
          </a:xfrm>
        </p:spPr>
        <p:txBody>
          <a:bodyPr/>
          <a:lstStyle/>
          <a:p>
            <a:pPr eaLnBrk="1" hangingPunct="1"/>
            <a:r>
              <a:rPr lang="ru-RU" altLang="ru-RU" sz="2800" b="1" smtClean="0">
                <a:solidFill>
                  <a:schemeClr val="tx1"/>
                </a:solidFill>
              </a:rPr>
              <a:t>доступ</a:t>
            </a:r>
            <a:r>
              <a:rPr lang="ru-RU" altLang="ru-RU" b="1" smtClean="0">
                <a:solidFill>
                  <a:schemeClr val="tx1"/>
                </a:solidFill>
              </a:rPr>
              <a:t> </a:t>
            </a:r>
            <a:r>
              <a:rPr lang="ru-RU" altLang="ru-RU" sz="2800" b="1" smtClean="0">
                <a:solidFill>
                  <a:schemeClr val="tx1"/>
                </a:solidFill>
              </a:rPr>
              <a:t>к информационно-образовательной среде </a:t>
            </a:r>
          </a:p>
        </p:txBody>
      </p:sp>
      <p:graphicFrame>
        <p:nvGraphicFramePr>
          <p:cNvPr id="4" name="Объект 3"/>
          <p:cNvGraphicFramePr>
            <a:graphicFrameLocks noGrp="1"/>
          </p:cNvGraphicFramePr>
          <p:nvPr>
            <p:ph idx="1"/>
          </p:nvPr>
        </p:nvGraphicFramePr>
        <p:xfrm>
          <a:off x="331788" y="971550"/>
          <a:ext cx="11583987" cy="5680075"/>
        </p:xfrm>
        <a:graphic>
          <a:graphicData uri="http://schemas.openxmlformats.org/drawingml/2006/table">
            <a:tbl>
              <a:tblPr firstRow="1" bandRow="1">
                <a:tableStyleId>{5C22544A-7EE6-4342-B048-85BDC9FD1C3A}</a:tableStyleId>
              </a:tblPr>
              <a:tblGrid>
                <a:gridCol w="5009942">
                  <a:extLst>
                    <a:ext uri="{9D8B030D-6E8A-4147-A177-3AD203B41FA5}">
                      <a16:colId xmlns:a16="http://schemas.microsoft.com/office/drawing/2014/main" val="2498036907"/>
                    </a:ext>
                  </a:extLst>
                </a:gridCol>
                <a:gridCol w="4475740">
                  <a:extLst>
                    <a:ext uri="{9D8B030D-6E8A-4147-A177-3AD203B41FA5}">
                      <a16:colId xmlns:a16="http://schemas.microsoft.com/office/drawing/2014/main" val="2631849322"/>
                    </a:ext>
                  </a:extLst>
                </a:gridCol>
                <a:gridCol w="2098305">
                  <a:extLst>
                    <a:ext uri="{9D8B030D-6E8A-4147-A177-3AD203B41FA5}">
                      <a16:colId xmlns:a16="http://schemas.microsoft.com/office/drawing/2014/main" val="889869941"/>
                    </a:ext>
                  </a:extLst>
                </a:gridCol>
              </a:tblGrid>
              <a:tr h="37843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29" marB="45729"/>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29" marB="45729"/>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29" marB="45729"/>
                </a:tc>
                <a:extLst>
                  <a:ext uri="{0D108BD9-81ED-4DB2-BD59-A6C34878D82A}">
                    <a16:rowId xmlns:a16="http://schemas.microsoft.com/office/drawing/2014/main" val="3377044767"/>
                  </a:ext>
                </a:extLst>
              </a:tr>
              <a:tr h="5301637">
                <a:tc>
                  <a:txBody>
                    <a:bodyPr/>
                    <a:lstStyle/>
                    <a:p>
                      <a:pPr algn="just">
                        <a:lnSpc>
                          <a:spcPct val="107000"/>
                        </a:lnSpc>
                        <a:spcAft>
                          <a:spcPts val="0"/>
                        </a:spcAft>
                      </a:pPr>
                      <a:r>
                        <a:rPr lang="ru-RU" sz="1200" kern="1200" dirty="0">
                          <a:solidFill>
                            <a:schemeClr val="dk1"/>
                          </a:solidFill>
                          <a:effectLst/>
                          <a:latin typeface="+mn-lt"/>
                          <a:ea typeface="+mn-ea"/>
                          <a:cs typeface="+mn-cs"/>
                        </a:rPr>
                        <a:t>34.4. </a:t>
                      </a:r>
                      <a:r>
                        <a:rPr lang="ru-RU" sz="1200" kern="1200" dirty="0" smtClean="0">
                          <a:solidFill>
                            <a:schemeClr val="dk1"/>
                          </a:solidFill>
                          <a:effectLst/>
                          <a:latin typeface="+mn-lt"/>
                          <a:ea typeface="+mn-ea"/>
                          <a:cs typeface="+mn-cs"/>
                        </a:rPr>
                        <a:t>Электронная </a:t>
                      </a:r>
                      <a:r>
                        <a:rPr lang="ru-RU" sz="1200" kern="1200" dirty="0">
                          <a:solidFill>
                            <a:schemeClr val="dk1"/>
                          </a:solidFill>
                          <a:effectLst/>
                          <a:latin typeface="+mn-lt"/>
                          <a:ea typeface="+mn-ea"/>
                          <a:cs typeface="+mn-cs"/>
                        </a:rPr>
                        <a:t>информационно-образовательная среда Организации должна обеспечивать:</a:t>
                      </a:r>
                    </a:p>
                    <a:p>
                      <a:pPr indent="342900" algn="just">
                        <a:lnSpc>
                          <a:spcPct val="107000"/>
                        </a:lnSpc>
                        <a:spcAft>
                          <a:spcPts val="0"/>
                        </a:spcAft>
                      </a:pPr>
                      <a:r>
                        <a:rPr lang="ru-RU" sz="1200" kern="1200" dirty="0">
                          <a:solidFill>
                            <a:schemeClr val="dk1"/>
                          </a:solidFill>
                          <a:effectLst/>
                          <a:latin typeface="+mn-lt"/>
                          <a:ea typeface="+mn-ea"/>
                          <a:cs typeface="+mn-cs"/>
                        </a:rPr>
                        <a:t>доступ к учебным планам, рабочим программам учебных предметов, учебных курсов (в том числе внеурочной деятельности), учебных модулей, электронным учебным изданиям и электронным образовательным ресурсам, указанным в рабочих программах учебных предметов, учебных курсов (в том числе внеурочной деятельности), учебных модулей посредством сети Интернет;</a:t>
                      </a:r>
                    </a:p>
                    <a:p>
                      <a:pPr indent="342900" algn="just">
                        <a:lnSpc>
                          <a:spcPct val="107000"/>
                        </a:lnSpc>
                        <a:spcAft>
                          <a:spcPts val="0"/>
                        </a:spcAft>
                      </a:pPr>
                      <a:r>
                        <a:rPr lang="ru-RU" sz="1200" kern="1200" dirty="0">
                          <a:solidFill>
                            <a:schemeClr val="dk1"/>
                          </a:solidFill>
                          <a:effectLst/>
                          <a:latin typeface="+mn-lt"/>
                          <a:ea typeface="+mn-ea"/>
                          <a:cs typeface="+mn-cs"/>
                        </a:rPr>
                        <a:t>формирование и хранение электронного портфолио обучающегося, в том числе выполненных им работ и результатов выполнения работ;</a:t>
                      </a:r>
                    </a:p>
                    <a:p>
                      <a:pPr indent="342900" algn="just">
                        <a:lnSpc>
                          <a:spcPct val="107000"/>
                        </a:lnSpc>
                        <a:spcAft>
                          <a:spcPts val="0"/>
                        </a:spcAft>
                      </a:pPr>
                      <a:r>
                        <a:rPr lang="ru-RU" sz="1200" kern="1200" dirty="0">
                          <a:solidFill>
                            <a:schemeClr val="dk1"/>
                          </a:solidFill>
                          <a:effectLst/>
                          <a:latin typeface="+mn-lt"/>
                          <a:ea typeface="+mn-ea"/>
                          <a:cs typeface="+mn-cs"/>
                        </a:rPr>
                        <a:t>фиксацию и хранение информации о ходе образовательного процесса, результатов промежуточной аттестации и результатов освоения программы начального общего образования;</a:t>
                      </a:r>
                    </a:p>
                    <a:p>
                      <a:pPr indent="342900" algn="just">
                        <a:lnSpc>
                          <a:spcPct val="107000"/>
                        </a:lnSpc>
                        <a:spcAft>
                          <a:spcPts val="0"/>
                        </a:spcAft>
                      </a:pPr>
                      <a:r>
                        <a:rPr lang="ru-RU" sz="1200" kern="1200" dirty="0">
                          <a:solidFill>
                            <a:schemeClr val="dk1"/>
                          </a:solidFill>
                          <a:effectLst/>
                          <a:latin typeface="+mn-lt"/>
                          <a:ea typeface="+mn-ea"/>
                          <a:cs typeface="+mn-cs"/>
                        </a:rPr>
                        <a:t>проведение учебных занятий, процедуры оценки результатов обучения, реализация которых предусмотрена с применением электронного обучения, дистанционных образовательных технологий;</a:t>
                      </a:r>
                    </a:p>
                    <a:p>
                      <a:pPr indent="342900" algn="just">
                        <a:lnSpc>
                          <a:spcPct val="107000"/>
                        </a:lnSpc>
                        <a:spcAft>
                          <a:spcPts val="0"/>
                        </a:spcAft>
                      </a:pPr>
                      <a:r>
                        <a:rPr lang="ru-RU" sz="1200" kern="1200" dirty="0">
                          <a:solidFill>
                            <a:schemeClr val="dk1"/>
                          </a:solidFill>
                          <a:effectLst/>
                          <a:latin typeface="+mn-lt"/>
                          <a:ea typeface="+mn-ea"/>
                          <a:cs typeface="+mn-cs"/>
                        </a:rPr>
                        <a:t>взаимодействие между участниками образовательного процесса, в том числе посредством сети Интернет.</a:t>
                      </a:r>
                    </a:p>
                    <a:p>
                      <a:pPr algn="just">
                        <a:lnSpc>
                          <a:spcPct val="107000"/>
                        </a:lnSpc>
                        <a:spcAft>
                          <a:spcPts val="0"/>
                        </a:spcAft>
                      </a:pPr>
                      <a:r>
                        <a:rPr lang="ru-RU" sz="1200" kern="1200" dirty="0">
                          <a:solidFill>
                            <a:schemeClr val="dk1"/>
                          </a:solidFill>
                          <a:effectLst/>
                          <a:latin typeface="+mn-lt"/>
                          <a:ea typeface="+mn-ea"/>
                          <a:cs typeface="+mn-cs"/>
                        </a:rPr>
                        <a:t>Функционирование электронной информационно-образовательной среды обеспечивается соответствующими средствами ИКТ и квалификацией работников, ее использующих и поддерживающих.</a:t>
                      </a:r>
                    </a:p>
                  </a:txBody>
                  <a:tcPr marL="68580" marR="68580" marT="0" marB="0"/>
                </a:tc>
                <a:tc>
                  <a:txBody>
                    <a:bodyPr/>
                    <a:lstStyle/>
                    <a:p>
                      <a:r>
                        <a:rPr lang="ru-RU" sz="1200" kern="1200" dirty="0" smtClean="0">
                          <a:solidFill>
                            <a:schemeClr val="dk1"/>
                          </a:solidFill>
                          <a:effectLst/>
                          <a:latin typeface="+mn-lt"/>
                          <a:ea typeface="+mn-ea"/>
                          <a:cs typeface="+mn-cs"/>
                        </a:rPr>
                        <a:t>35.4. Электронная информационно-образовательная среда Организации должна обеспечивать:</a:t>
                      </a:r>
                    </a:p>
                    <a:p>
                      <a:r>
                        <a:rPr lang="ru-RU" sz="1200" kern="1200" dirty="0" smtClean="0">
                          <a:solidFill>
                            <a:schemeClr val="dk1"/>
                          </a:solidFill>
                          <a:effectLst/>
                          <a:latin typeface="+mn-lt"/>
                          <a:ea typeface="+mn-ea"/>
                          <a:cs typeface="+mn-cs"/>
                        </a:rPr>
                        <a:t>доступ к учебным планам, рабочим программам учебных предметов, учебных курсов (в том числе внеурочной деятельности), учебных модулей, электронным учебным изданиям и электронным образовательным ресурсам, указанным в рабочих программах учебных предметов, учебных курсов (в том числе внеурочной деятельности), учебных модулей посредством сети Интернет;</a:t>
                      </a:r>
                    </a:p>
                    <a:p>
                      <a:r>
                        <a:rPr lang="ru-RU" sz="1200" kern="1200" dirty="0" smtClean="0">
                          <a:solidFill>
                            <a:schemeClr val="dk1"/>
                          </a:solidFill>
                          <a:effectLst/>
                          <a:latin typeface="+mn-lt"/>
                          <a:ea typeface="+mn-ea"/>
                          <a:cs typeface="+mn-cs"/>
                        </a:rPr>
                        <a:t>фиксацию и хранение информации о ходе образовательного процесса, результатов промежуточной аттестации и результатов освоения программы основного общего образования;</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effectLst/>
                          <a:latin typeface="+mn-lt"/>
                          <a:ea typeface="+mn-ea"/>
                          <a:cs typeface="+mn-cs"/>
                        </a:rPr>
                        <a:t>Функционирование электронной информационно-образовательной среды обеспечивается соответствующими средствами ИКТ и квалификацией работников, ее использующих и поддерживающих.</a:t>
                      </a:r>
                    </a:p>
                    <a:p>
                      <a:endParaRPr lang="ru-RU" sz="1200" kern="1200" dirty="0">
                        <a:solidFill>
                          <a:schemeClr val="dk1"/>
                        </a:solidFill>
                        <a:effectLst/>
                        <a:latin typeface="+mn-lt"/>
                        <a:ea typeface="+mn-ea"/>
                        <a:cs typeface="+mn-cs"/>
                      </a:endParaRPr>
                    </a:p>
                  </a:txBody>
                  <a:tcPr marL="68580" marR="68580" marT="0" marB="0"/>
                </a:tc>
                <a:tc>
                  <a:txBody>
                    <a:bodyPr/>
                    <a:lstStyle/>
                    <a:p>
                      <a:r>
                        <a:rPr lang="en-US" sz="1400" kern="1200" dirty="0" smtClean="0">
                          <a:solidFill>
                            <a:schemeClr val="dk1"/>
                          </a:solidFill>
                          <a:effectLst/>
                          <a:latin typeface="+mn-lt"/>
                          <a:ea typeface="+mn-ea"/>
                          <a:cs typeface="+mn-cs"/>
                        </a:rPr>
                        <a:t>273-</a:t>
                      </a:r>
                      <a:r>
                        <a:rPr lang="ru-RU" sz="1400" kern="1200" dirty="0" smtClean="0">
                          <a:solidFill>
                            <a:schemeClr val="dk1"/>
                          </a:solidFill>
                          <a:effectLst/>
                          <a:latin typeface="+mn-lt"/>
                          <a:ea typeface="+mn-ea"/>
                          <a:cs typeface="+mn-cs"/>
                        </a:rPr>
                        <a:t>ФЗ</a:t>
                      </a:r>
                    </a:p>
                    <a:p>
                      <a:r>
                        <a:rPr lang="ru-RU" sz="1400" b="0" i="0" u="none" strike="noStrike" kern="1200" baseline="0" dirty="0" smtClean="0">
                          <a:solidFill>
                            <a:schemeClr val="dk1"/>
                          </a:solidFill>
                          <a:latin typeface="+mn-lt"/>
                          <a:ea typeface="+mn-ea"/>
                          <a:cs typeface="+mn-cs"/>
                        </a:rPr>
                        <a:t>Статья 29.</a:t>
                      </a:r>
                    </a:p>
                    <a:p>
                      <a:r>
                        <a:rPr lang="ru-RU" sz="1400" b="0" i="0" u="none" strike="noStrike" kern="1200" baseline="0" dirty="0" smtClean="0">
                          <a:solidFill>
                            <a:schemeClr val="dk1"/>
                          </a:solidFill>
                          <a:latin typeface="+mn-lt"/>
                          <a:ea typeface="+mn-ea"/>
                          <a:cs typeface="+mn-cs"/>
                        </a:rPr>
                        <a:t>1. Образовательные организации формируют открытые и общедоступные информационные ресурсы, содержащие информацию об их деятельности, и обеспечивают доступ к таким ресурсам посредством размещения их в информационно-телекоммуникационных сетях, в том числе на официальном сайте образовательной организации в сети "Интернет".</a:t>
                      </a:r>
                    </a:p>
                  </a:txBody>
                  <a:tcPr marL="68580" marR="68580" marT="0" marB="0"/>
                </a:tc>
                <a:extLst>
                  <a:ext uri="{0D108BD9-81ED-4DB2-BD59-A6C34878D82A}">
                    <a16:rowId xmlns:a16="http://schemas.microsoft.com/office/drawing/2014/main" val="3000611241"/>
                  </a:ext>
                </a:extLst>
              </a:tr>
            </a:tbl>
          </a:graphicData>
        </a:graphic>
      </p:graphicFrame>
      <p:pic>
        <p:nvPicPr>
          <p:cNvPr id="29713"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04588" y="1487488"/>
            <a:ext cx="4333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30722" name="Заголовок 1"/>
          <p:cNvSpPr>
            <a:spLocks noGrp="1"/>
          </p:cNvSpPr>
          <p:nvPr>
            <p:ph type="title"/>
          </p:nvPr>
        </p:nvSpPr>
        <p:spPr>
          <a:xfrm>
            <a:off x="1231900" y="288925"/>
            <a:ext cx="11060113" cy="682625"/>
          </a:xfrm>
        </p:spPr>
        <p:txBody>
          <a:bodyPr/>
          <a:lstStyle/>
          <a:p>
            <a:pPr eaLnBrk="1" hangingPunct="1"/>
            <a:r>
              <a:rPr lang="ru-RU" altLang="ru-RU" sz="2800" b="1" smtClean="0">
                <a:solidFill>
                  <a:schemeClr val="tx1"/>
                </a:solidFill>
              </a:rPr>
              <a:t>обеспечение учебниками</a:t>
            </a:r>
          </a:p>
        </p:txBody>
      </p:sp>
      <p:graphicFrame>
        <p:nvGraphicFramePr>
          <p:cNvPr id="4" name="Объект 3"/>
          <p:cNvGraphicFramePr>
            <a:graphicFrameLocks noGrp="1"/>
          </p:cNvGraphicFramePr>
          <p:nvPr>
            <p:ph idx="1"/>
          </p:nvPr>
        </p:nvGraphicFramePr>
        <p:xfrm>
          <a:off x="331788" y="971550"/>
          <a:ext cx="11583987" cy="5865813"/>
        </p:xfrm>
        <a:graphic>
          <a:graphicData uri="http://schemas.openxmlformats.org/drawingml/2006/table">
            <a:tbl>
              <a:tblPr firstRow="1" bandRow="1">
                <a:tableStyleId>{5C22544A-7EE6-4342-B048-85BDC9FD1C3A}</a:tableStyleId>
              </a:tblPr>
              <a:tblGrid>
                <a:gridCol w="4923315">
                  <a:extLst>
                    <a:ext uri="{9D8B030D-6E8A-4147-A177-3AD203B41FA5}">
                      <a16:colId xmlns:a16="http://schemas.microsoft.com/office/drawing/2014/main" val="2498036907"/>
                    </a:ext>
                  </a:extLst>
                </a:gridCol>
                <a:gridCol w="4822250">
                  <a:extLst>
                    <a:ext uri="{9D8B030D-6E8A-4147-A177-3AD203B41FA5}">
                      <a16:colId xmlns:a16="http://schemas.microsoft.com/office/drawing/2014/main" val="2631849322"/>
                    </a:ext>
                  </a:extLst>
                </a:gridCol>
                <a:gridCol w="1838422">
                  <a:extLst>
                    <a:ext uri="{9D8B030D-6E8A-4147-A177-3AD203B41FA5}">
                      <a16:colId xmlns:a16="http://schemas.microsoft.com/office/drawing/2014/main" val="889869941"/>
                    </a:ext>
                  </a:extLst>
                </a:gridCol>
              </a:tblGrid>
              <a:tr h="37842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28" marB="45728"/>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28" marB="45728"/>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28" marB="45728"/>
                </a:tc>
                <a:extLst>
                  <a:ext uri="{0D108BD9-81ED-4DB2-BD59-A6C34878D82A}">
                    <a16:rowId xmlns:a16="http://schemas.microsoft.com/office/drawing/2014/main" val="3377044767"/>
                  </a:ext>
                </a:extLst>
              </a:tr>
              <a:tr h="5487385">
                <a:tc>
                  <a:txBody>
                    <a:bodyPr/>
                    <a:lstStyle/>
                    <a:p>
                      <a:r>
                        <a:rPr lang="ru-RU" sz="1200" kern="1200" dirty="0" smtClean="0">
                          <a:solidFill>
                            <a:schemeClr val="dk1"/>
                          </a:solidFill>
                          <a:effectLst/>
                          <a:latin typeface="+mn-lt"/>
                          <a:ea typeface="+mn-ea"/>
                          <a:cs typeface="+mn-cs"/>
                        </a:rPr>
                        <a:t>36.1. Организация должна предоставлять не менее одного учебника из федерального перечня учебников, допущенных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 и (или) учебного пособия в печатной форме, выпущенных организациями, входящими в перечень организаций, осуществляющих выпуск учебных пособий, которые допускаются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 необходимого для освоения программы начального общего образования на каждого обучающегося по каждому учебному предмету, курсу, модулю, входящему как в обязательную часть указанной программы, так и в часть программы, формируемую участниками образовательных отношений.</a:t>
                      </a:r>
                    </a:p>
                    <a:p>
                      <a:r>
                        <a:rPr lang="ru-RU" sz="1200" kern="1200" dirty="0" smtClean="0">
                          <a:solidFill>
                            <a:schemeClr val="dk1"/>
                          </a:solidFill>
                          <a:effectLst/>
                          <a:latin typeface="+mn-lt"/>
                          <a:ea typeface="+mn-ea"/>
                          <a:cs typeface="+mn-cs"/>
                        </a:rPr>
                        <a:t>Дополнительно Организация может предоставить учебные пособия в электронной форме, выпущенные организациями, входящими в перечень организаций, осуществляющих выпуск учебных пособий, которые допускаются к использованию.</a:t>
                      </a:r>
                    </a:p>
                    <a:p>
                      <a:r>
                        <a:rPr lang="ru-RU" sz="1200" kern="1200" dirty="0" smtClean="0">
                          <a:solidFill>
                            <a:schemeClr val="dk1"/>
                          </a:solidFill>
                          <a:effectLst/>
                          <a:latin typeface="+mn-lt"/>
                          <a:ea typeface="+mn-ea"/>
                          <a:cs typeface="+mn-cs"/>
                        </a:rPr>
                        <a:t>Обучающимся должен быть обеспечен доступ к печатным и электронным образовательным ресурсам (далее - ЭОР), в том числе к ЭОР, размещенным в федеральных и региональных базах данных ЭОР.</a:t>
                      </a:r>
                    </a:p>
                    <a:p>
                      <a:r>
                        <a:rPr lang="ru-RU" sz="1200" kern="1200" dirty="0" smtClean="0">
                          <a:solidFill>
                            <a:schemeClr val="dk1"/>
                          </a:solidFill>
                          <a:effectLst/>
                          <a:latin typeface="+mn-lt"/>
                          <a:ea typeface="+mn-ea"/>
                          <a:cs typeface="+mn-cs"/>
                        </a:rPr>
                        <a:t>36.2. Библиотека Организации должна быть укомплектована печатными образовательными ресурсами и ЭОР по всем учебным предметам учебного плана и иметь фонд дополнительной литературы.</a:t>
                      </a:r>
                      <a:endParaRPr lang="ru-RU" sz="1200" kern="1200" dirty="0">
                        <a:solidFill>
                          <a:schemeClr val="dk1"/>
                        </a:solidFill>
                        <a:effectLst/>
                        <a:latin typeface="+mn-lt"/>
                        <a:ea typeface="+mn-ea"/>
                        <a:cs typeface="+mn-cs"/>
                      </a:endParaRPr>
                    </a:p>
                  </a:txBody>
                  <a:tcPr marL="68580" marR="68580" marT="0" marB="0"/>
                </a:tc>
                <a:tc>
                  <a:txBody>
                    <a:bodyPr/>
                    <a:lstStyle/>
                    <a:p>
                      <a:r>
                        <a:rPr lang="ru-RU" sz="1200" kern="1200" dirty="0" smtClean="0">
                          <a:solidFill>
                            <a:schemeClr val="dk1"/>
                          </a:solidFill>
                          <a:effectLst/>
                          <a:latin typeface="+mn-lt"/>
                          <a:ea typeface="+mn-ea"/>
                          <a:cs typeface="+mn-cs"/>
                        </a:rPr>
                        <a:t>37.3. Организация должна предоставлять не менее одного учебника из федерального перечня учебников, допущенных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 и (или) учебного пособия в печатной форме, выпущенных организациями, входящими в перечень организаций, осуществляющих выпуск учебных пособий, которые допускаются к использованию при реализации имеющих государственную аккредитацию образовательных программ начального общего, основного общего, среднего общего образования, необходимого для освоения программы основного общего образования, на каждого обучающегося по каждому учебному предмету, курсу, модулю &lt;14&gt;, входящему как в обязательную часть указанной программы, так и в часть программы, формируемую участниками образовательных отношений.</a:t>
                      </a:r>
                    </a:p>
                    <a:p>
                      <a:r>
                        <a:rPr lang="ru-RU" sz="1200" kern="1200" dirty="0" smtClean="0">
                          <a:solidFill>
                            <a:schemeClr val="dk1"/>
                          </a:solidFill>
                          <a:effectLst/>
                          <a:latin typeface="+mn-lt"/>
                          <a:ea typeface="+mn-ea"/>
                          <a:cs typeface="+mn-cs"/>
                        </a:rPr>
                        <a:t>Дополнительно Организация может предоставить учебные пособия в электронной форме, выпущенные организациями, входящими в перечень организаций, осуществляющих выпуск учебных пособий</a:t>
                      </a:r>
                    </a:p>
                    <a:p>
                      <a:r>
                        <a:rPr lang="ru-RU" sz="1200" kern="1200" dirty="0" smtClean="0">
                          <a:solidFill>
                            <a:schemeClr val="dk1"/>
                          </a:solidFill>
                          <a:effectLst/>
                          <a:latin typeface="+mn-lt"/>
                          <a:ea typeface="+mn-ea"/>
                          <a:cs typeface="+mn-cs"/>
                        </a:rPr>
                        <a:t>Обучающимся должен быть обеспечен доступ к печатным и электронным образовательным ресурсам (далее - ЭОР), в том числе к ЭОР, размещенным в федеральных и региональных базах данных ЭОР.</a:t>
                      </a:r>
                    </a:p>
                    <a:p>
                      <a:r>
                        <a:rPr lang="ru-RU" sz="1200" kern="1200" dirty="0" smtClean="0">
                          <a:solidFill>
                            <a:schemeClr val="dk1"/>
                          </a:solidFill>
                          <a:effectLst/>
                          <a:latin typeface="+mn-lt"/>
                          <a:ea typeface="+mn-ea"/>
                          <a:cs typeface="+mn-cs"/>
                        </a:rPr>
                        <a:t>37.4. Библиотека Организации должна быть укомплектована печатными образовательными ресурсами и ЭОР по всем учебным предметам учебного плана и иметь фонд дополнительной литературы..</a:t>
                      </a:r>
                    </a:p>
                    <a:p>
                      <a:endParaRPr lang="ru-RU" sz="1200" kern="1200" dirty="0">
                        <a:solidFill>
                          <a:schemeClr val="dk1"/>
                        </a:solidFill>
                        <a:effectLst/>
                        <a:latin typeface="+mn-lt"/>
                        <a:ea typeface="+mn-ea"/>
                        <a:cs typeface="+mn-cs"/>
                      </a:endParaRPr>
                    </a:p>
                  </a:txBody>
                  <a:tcPr marL="68580" marR="68580" marT="0" marB="0"/>
                </a:tc>
                <a:tc>
                  <a:txBody>
                    <a:bodyPr/>
                    <a:lstStyle/>
                    <a:p>
                      <a:r>
                        <a:rPr lang="en-US" sz="1400" kern="1200" dirty="0" smtClean="0">
                          <a:solidFill>
                            <a:schemeClr val="dk1"/>
                          </a:solidFill>
                          <a:effectLst/>
                          <a:latin typeface="+mn-lt"/>
                          <a:ea typeface="+mn-ea"/>
                          <a:cs typeface="+mn-cs"/>
                        </a:rPr>
                        <a:t>273-</a:t>
                      </a:r>
                      <a:r>
                        <a:rPr lang="ru-RU" sz="1400" kern="1200" dirty="0" smtClean="0">
                          <a:solidFill>
                            <a:schemeClr val="dk1"/>
                          </a:solidFill>
                          <a:effectLst/>
                          <a:latin typeface="+mn-lt"/>
                          <a:ea typeface="+mn-ea"/>
                          <a:cs typeface="+mn-cs"/>
                        </a:rPr>
                        <a:t>ФЗ</a:t>
                      </a:r>
                    </a:p>
                    <a:p>
                      <a:r>
                        <a:rPr lang="ru-RU" sz="1200" kern="1200" dirty="0" smtClean="0">
                          <a:solidFill>
                            <a:schemeClr val="tx1"/>
                          </a:solidFill>
                          <a:effectLst/>
                          <a:latin typeface="+mn-lt"/>
                          <a:ea typeface="+mn-ea"/>
                          <a:cs typeface="+mn-cs"/>
                        </a:rPr>
                        <a:t>Статья 35.</a:t>
                      </a:r>
                    </a:p>
                    <a:p>
                      <a:r>
                        <a:rPr lang="ru-RU" sz="1200" kern="1200" dirty="0" smtClean="0">
                          <a:solidFill>
                            <a:schemeClr val="tx1"/>
                          </a:solidFill>
                          <a:effectLst/>
                          <a:latin typeface="+mn-lt"/>
                          <a:ea typeface="+mn-ea"/>
                          <a:cs typeface="+mn-cs"/>
                        </a:rPr>
                        <a:t>1. Обучающимся, осваивающим основные образовательные программы за счет бюджетных ассигнований … в пределах федеральных государственных образовательных стандартов,</a:t>
                      </a:r>
                      <a:r>
                        <a:rPr lang="ru-RU" sz="1200" u="sng" kern="1200" dirty="0" smtClean="0">
                          <a:solidFill>
                            <a:schemeClr val="tx1"/>
                          </a:solidFill>
                          <a:effectLst/>
                          <a:latin typeface="+mn-lt"/>
                          <a:ea typeface="+mn-ea"/>
                          <a:cs typeface="+mn-cs"/>
                          <a:hlinkClick r:id="rId2"/>
                        </a:rPr>
                        <a:t> </a:t>
                      </a:r>
                      <a:r>
                        <a:rPr lang="ru-RU" sz="1200" b="0" i="0" u="none" strike="noStrike" kern="1200" baseline="0" dirty="0" smtClean="0">
                          <a:solidFill>
                            <a:schemeClr val="dk1"/>
                          </a:solidFill>
                          <a:latin typeface="+mn-lt"/>
                          <a:ea typeface="+mn-ea"/>
                          <a:cs typeface="+mn-cs"/>
                        </a:rPr>
                        <a:t>… бесплатно предоставляются в пользование на время получения образования учебники и учебные пособия, а также учебно-методические материалы, средства обучения и воспитания.</a:t>
                      </a:r>
                      <a:endParaRPr lang="ru-RU" sz="1200" b="0" i="0" u="none" strike="noStrike" kern="1200" baseline="0" dirty="0" smtClean="0">
                        <a:solidFill>
                          <a:schemeClr val="dk1"/>
                        </a:solidFill>
                        <a:latin typeface="+mn-lt"/>
                        <a:ea typeface="+mn-ea"/>
                        <a:cs typeface="+mn-cs"/>
                        <a:hlinkClick r:id="rId3"/>
                      </a:endParaRPr>
                    </a:p>
                  </a:txBody>
                  <a:tcPr marL="68580" marR="68580" marT="0" marB="0"/>
                </a:tc>
                <a:extLst>
                  <a:ext uri="{0D108BD9-81ED-4DB2-BD59-A6C34878D82A}">
                    <a16:rowId xmlns:a16="http://schemas.microsoft.com/office/drawing/2014/main" val="3000611241"/>
                  </a:ext>
                </a:extLst>
              </a:tr>
            </a:tbl>
          </a:graphicData>
        </a:graphic>
      </p:graphicFrame>
      <p:pic>
        <p:nvPicPr>
          <p:cNvPr id="30737" name="Рисунок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355388" y="1487488"/>
            <a:ext cx="4333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31746" name="Заголовок 1"/>
          <p:cNvSpPr>
            <a:spLocks noGrp="1"/>
          </p:cNvSpPr>
          <p:nvPr>
            <p:ph type="title"/>
          </p:nvPr>
        </p:nvSpPr>
        <p:spPr>
          <a:xfrm>
            <a:off x="1231900" y="288925"/>
            <a:ext cx="11060113" cy="682625"/>
          </a:xfrm>
        </p:spPr>
        <p:txBody>
          <a:bodyPr/>
          <a:lstStyle/>
          <a:p>
            <a:pPr eaLnBrk="1" hangingPunct="1"/>
            <a:r>
              <a:rPr lang="ru-RU" altLang="ru-RU" sz="2800" b="1" smtClean="0">
                <a:solidFill>
                  <a:schemeClr val="tx1"/>
                </a:solidFill>
              </a:rPr>
              <a:t>кабинеты по предметным областям</a:t>
            </a:r>
          </a:p>
        </p:txBody>
      </p:sp>
      <p:graphicFrame>
        <p:nvGraphicFramePr>
          <p:cNvPr id="4" name="Объект 3"/>
          <p:cNvGraphicFramePr>
            <a:graphicFrameLocks noGrp="1"/>
          </p:cNvGraphicFramePr>
          <p:nvPr>
            <p:ph idx="1"/>
          </p:nvPr>
        </p:nvGraphicFramePr>
        <p:xfrm>
          <a:off x="331788" y="971550"/>
          <a:ext cx="11583987" cy="5680075"/>
        </p:xfrm>
        <a:graphic>
          <a:graphicData uri="http://schemas.openxmlformats.org/drawingml/2006/table">
            <a:tbl>
              <a:tblPr firstRow="1" bandRow="1">
                <a:tableStyleId>{5C22544A-7EE6-4342-B048-85BDC9FD1C3A}</a:tableStyleId>
              </a:tblPr>
              <a:tblGrid>
                <a:gridCol w="2767260">
                  <a:extLst>
                    <a:ext uri="{9D8B030D-6E8A-4147-A177-3AD203B41FA5}">
                      <a16:colId xmlns:a16="http://schemas.microsoft.com/office/drawing/2014/main" val="2498036907"/>
                    </a:ext>
                  </a:extLst>
                </a:gridCol>
                <a:gridCol w="6641420">
                  <a:extLst>
                    <a:ext uri="{9D8B030D-6E8A-4147-A177-3AD203B41FA5}">
                      <a16:colId xmlns:a16="http://schemas.microsoft.com/office/drawing/2014/main" val="2631849322"/>
                    </a:ext>
                  </a:extLst>
                </a:gridCol>
                <a:gridCol w="2175307">
                  <a:extLst>
                    <a:ext uri="{9D8B030D-6E8A-4147-A177-3AD203B41FA5}">
                      <a16:colId xmlns:a16="http://schemas.microsoft.com/office/drawing/2014/main" val="889869941"/>
                    </a:ext>
                  </a:extLst>
                </a:gridCol>
              </a:tblGrid>
              <a:tr h="37843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29" marB="45729"/>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29" marB="45729"/>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29" marB="45729"/>
                </a:tc>
                <a:extLst>
                  <a:ext uri="{0D108BD9-81ED-4DB2-BD59-A6C34878D82A}">
                    <a16:rowId xmlns:a16="http://schemas.microsoft.com/office/drawing/2014/main" val="3377044767"/>
                  </a:ext>
                </a:extLst>
              </a:tr>
              <a:tr h="5301637">
                <a:tc>
                  <a:txBody>
                    <a:bodyPr/>
                    <a:lstStyle/>
                    <a:p>
                      <a:endParaRPr lang="ru-RU" sz="1200" kern="1200" dirty="0">
                        <a:solidFill>
                          <a:schemeClr val="dk1"/>
                        </a:solidFill>
                        <a:effectLst/>
                        <a:latin typeface="+mn-lt"/>
                        <a:ea typeface="+mn-ea"/>
                        <a:cs typeface="+mn-cs"/>
                      </a:endParaRPr>
                    </a:p>
                  </a:txBody>
                  <a:tcPr marL="68580" marR="68580" marT="0" marB="0"/>
                </a:tc>
                <a:tc>
                  <a:txBody>
                    <a:bodyPr/>
                    <a:lstStyle/>
                    <a:p>
                      <a:r>
                        <a:rPr lang="ru-RU" sz="1600" b="0" i="0" u="none" strike="noStrike" kern="1200" baseline="0" dirty="0" smtClean="0">
                          <a:solidFill>
                            <a:schemeClr val="dk1"/>
                          </a:solidFill>
                          <a:latin typeface="+mn-lt"/>
                          <a:ea typeface="+mn-ea"/>
                          <a:cs typeface="+mn-cs"/>
                        </a:rPr>
                        <a:t>36.3. Кабинеты по предметным областям "Русский язык и литература", "Родной язык и родная литература", "Иностранные языки", "Общественно-научные предметы", "Искусство", "Технология", "Физическая культура и основы безопасности жизнедеятельности" должны быть оснащены комплектами наглядных пособий, карт, учебных макетов, специального оборудования, обеспечивающих развитие компетенций в соответствии с программой основного общего образования.</a:t>
                      </a:r>
                    </a:p>
                    <a:p>
                      <a:r>
                        <a:rPr lang="ru-RU" sz="1600" b="0" i="0" u="none" strike="noStrike" kern="1200" baseline="0" dirty="0" smtClean="0">
                          <a:solidFill>
                            <a:schemeClr val="dk1"/>
                          </a:solidFill>
                          <a:latin typeface="+mn-lt"/>
                          <a:ea typeface="+mn-ea"/>
                          <a:cs typeface="+mn-cs"/>
                        </a:rPr>
                        <a:t>Кабинеты естественнонаучного цикла, в том числе кабинеты физики, химии, биологии, должны быть оборудованы комплектами специального лабораторного оборудования, обеспечивающего проведение лабораторных работ и опытно-экспериментальной деятельности в соответствии с программой основного общего образования.</a:t>
                      </a:r>
                    </a:p>
                    <a:p>
                      <a:r>
                        <a:rPr lang="ru-RU" sz="1600" b="0" i="0" u="none" strike="noStrike" kern="1200" baseline="0" dirty="0" smtClean="0">
                          <a:solidFill>
                            <a:schemeClr val="dk1"/>
                          </a:solidFill>
                          <a:latin typeface="+mn-lt"/>
                          <a:ea typeface="+mn-ea"/>
                          <a:cs typeface="+mn-cs"/>
                        </a:rPr>
                        <a:t>Допускается создание специально оборудованных кабинетов, интегрирующих средства обучения и воспитания по нескольким учебным предметам</a:t>
                      </a:r>
                      <a:r>
                        <a:rPr lang="ru-RU" sz="1800" b="0" i="0" u="none" strike="noStrike" kern="1200" baseline="0" dirty="0" smtClean="0">
                          <a:solidFill>
                            <a:schemeClr val="dk1"/>
                          </a:solidFill>
                          <a:latin typeface="+mn-lt"/>
                          <a:ea typeface="+mn-ea"/>
                          <a:cs typeface="+mn-cs"/>
                        </a:rPr>
                        <a:t>.</a:t>
                      </a:r>
                    </a:p>
                    <a:p>
                      <a:endParaRPr lang="ru-RU" sz="1200" kern="1200" dirty="0">
                        <a:solidFill>
                          <a:schemeClr val="dk1"/>
                        </a:solidFill>
                        <a:effectLst/>
                        <a:latin typeface="+mn-lt"/>
                        <a:ea typeface="+mn-ea"/>
                        <a:cs typeface="+mn-cs"/>
                      </a:endParaRPr>
                    </a:p>
                  </a:txBody>
                  <a:tcPr marL="68580" marR="68580" marT="0" marB="0"/>
                </a:tc>
                <a:tc>
                  <a:txBody>
                    <a:bodyPr/>
                    <a:lstStyle/>
                    <a:p>
                      <a:r>
                        <a:rPr lang="en-US" sz="1400" kern="1200" dirty="0" smtClean="0">
                          <a:solidFill>
                            <a:schemeClr val="dk1"/>
                          </a:solidFill>
                          <a:effectLst/>
                          <a:latin typeface="+mn-lt"/>
                          <a:ea typeface="+mn-ea"/>
                          <a:cs typeface="+mn-cs"/>
                        </a:rPr>
                        <a:t>273-</a:t>
                      </a:r>
                      <a:r>
                        <a:rPr lang="ru-RU" sz="1400" kern="1200" dirty="0" smtClean="0">
                          <a:solidFill>
                            <a:schemeClr val="dk1"/>
                          </a:solidFill>
                          <a:effectLst/>
                          <a:latin typeface="+mn-lt"/>
                          <a:ea typeface="+mn-ea"/>
                          <a:cs typeface="+mn-cs"/>
                        </a:rPr>
                        <a:t>ФЗ</a:t>
                      </a:r>
                    </a:p>
                    <a:p>
                      <a:r>
                        <a:rPr lang="ru-RU" sz="1400" b="0" i="0" u="none" strike="noStrike" kern="1200" baseline="0" dirty="0" smtClean="0">
                          <a:solidFill>
                            <a:schemeClr val="dk1"/>
                          </a:solidFill>
                          <a:latin typeface="+mn-lt"/>
                          <a:ea typeface="+mn-ea"/>
                          <a:cs typeface="+mn-cs"/>
                        </a:rPr>
                        <a:t>Статья 28.</a:t>
                      </a:r>
                    </a:p>
                    <a:p>
                      <a:r>
                        <a:rPr lang="ru-RU" sz="1400" b="0" i="0" u="none" strike="noStrike" kern="1200" baseline="0" dirty="0" smtClean="0">
                          <a:solidFill>
                            <a:schemeClr val="dk1"/>
                          </a:solidFill>
                          <a:latin typeface="+mn-lt"/>
                          <a:ea typeface="+mn-ea"/>
                          <a:cs typeface="+mn-cs"/>
                        </a:rPr>
                        <a:t>3. К компетенции образовательной организации в установленной сфере деятельности относятся:</a:t>
                      </a:r>
                    </a:p>
                    <a:p>
                      <a:r>
                        <a:rPr lang="ru-RU" sz="1400" b="0" i="0" u="none" strike="noStrike" kern="1200" baseline="0" dirty="0" smtClean="0">
                          <a:solidFill>
                            <a:schemeClr val="dk1"/>
                          </a:solidFill>
                          <a:latin typeface="+mn-lt"/>
                          <a:ea typeface="+mn-ea"/>
                          <a:cs typeface="+mn-cs"/>
                        </a:rPr>
                        <a:t>2) материально-техническое обеспечение образовательной деятельности, оборудование помещений в соответствии с государственными и местными нормами и требованиями, в том числе в соответствии с федеральными государственными образовательными стандартами;</a:t>
                      </a:r>
                      <a:endParaRPr lang="ru-RU" sz="1400" b="0" i="0" u="none" strike="noStrike" kern="1200" baseline="0" dirty="0" smtClean="0">
                        <a:solidFill>
                          <a:schemeClr val="dk1"/>
                        </a:solidFill>
                        <a:latin typeface="+mn-lt"/>
                        <a:ea typeface="+mn-ea"/>
                        <a:cs typeface="+mn-cs"/>
                        <a:hlinkClick r:id="rId2"/>
                      </a:endParaRPr>
                    </a:p>
                  </a:txBody>
                  <a:tcPr marL="68580" marR="68580" marT="0" marB="0"/>
                </a:tc>
                <a:extLst>
                  <a:ext uri="{0D108BD9-81ED-4DB2-BD59-A6C34878D82A}">
                    <a16:rowId xmlns:a16="http://schemas.microsoft.com/office/drawing/2014/main" val="3000611241"/>
                  </a:ext>
                </a:extLst>
              </a:tr>
            </a:tbl>
          </a:graphicData>
        </a:graphic>
      </p:graphicFrame>
      <p:pic>
        <p:nvPicPr>
          <p:cNvPr id="31761" name="Рисунок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372850" y="1633538"/>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32770" name="Заголовок 1"/>
          <p:cNvSpPr>
            <a:spLocks noGrp="1"/>
          </p:cNvSpPr>
          <p:nvPr>
            <p:ph type="title"/>
          </p:nvPr>
        </p:nvSpPr>
        <p:spPr>
          <a:xfrm>
            <a:off x="1231900" y="288925"/>
            <a:ext cx="11060113" cy="682625"/>
          </a:xfrm>
        </p:spPr>
        <p:txBody>
          <a:bodyPr/>
          <a:lstStyle/>
          <a:p>
            <a:pPr eaLnBrk="1" hangingPunct="1"/>
            <a:r>
              <a:rPr lang="ru-RU" altLang="ru-RU" sz="2800" b="1" smtClean="0">
                <a:solidFill>
                  <a:schemeClr val="tx1"/>
                </a:solidFill>
              </a:rPr>
              <a:t>психолого-педагогические условия</a:t>
            </a:r>
          </a:p>
        </p:txBody>
      </p:sp>
      <p:graphicFrame>
        <p:nvGraphicFramePr>
          <p:cNvPr id="4" name="Объект 3"/>
          <p:cNvGraphicFramePr>
            <a:graphicFrameLocks noGrp="1"/>
          </p:cNvGraphicFramePr>
          <p:nvPr>
            <p:ph idx="1"/>
          </p:nvPr>
        </p:nvGraphicFramePr>
        <p:xfrm>
          <a:off x="331788" y="971550"/>
          <a:ext cx="11583987" cy="5680075"/>
        </p:xfrm>
        <a:graphic>
          <a:graphicData uri="http://schemas.openxmlformats.org/drawingml/2006/table">
            <a:tbl>
              <a:tblPr firstRow="1" bandRow="1">
                <a:tableStyleId>{5C22544A-7EE6-4342-B048-85BDC9FD1C3A}</a:tableStyleId>
              </a:tblPr>
              <a:tblGrid>
                <a:gridCol w="4923315">
                  <a:extLst>
                    <a:ext uri="{9D8B030D-6E8A-4147-A177-3AD203B41FA5}">
                      <a16:colId xmlns:a16="http://schemas.microsoft.com/office/drawing/2014/main" val="2498036907"/>
                    </a:ext>
                  </a:extLst>
                </a:gridCol>
                <a:gridCol w="4822250">
                  <a:extLst>
                    <a:ext uri="{9D8B030D-6E8A-4147-A177-3AD203B41FA5}">
                      <a16:colId xmlns:a16="http://schemas.microsoft.com/office/drawing/2014/main" val="2631849322"/>
                    </a:ext>
                  </a:extLst>
                </a:gridCol>
                <a:gridCol w="1838422">
                  <a:extLst>
                    <a:ext uri="{9D8B030D-6E8A-4147-A177-3AD203B41FA5}">
                      <a16:colId xmlns:a16="http://schemas.microsoft.com/office/drawing/2014/main" val="889869941"/>
                    </a:ext>
                  </a:extLst>
                </a:gridCol>
              </a:tblGrid>
              <a:tr h="37843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29" marB="45729"/>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29" marB="45729"/>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29" marB="45729"/>
                </a:tc>
                <a:extLst>
                  <a:ext uri="{0D108BD9-81ED-4DB2-BD59-A6C34878D82A}">
                    <a16:rowId xmlns:a16="http://schemas.microsoft.com/office/drawing/2014/main" val="3377044767"/>
                  </a:ext>
                </a:extLst>
              </a:tr>
              <a:tr h="5301637">
                <a:tc>
                  <a:txBody>
                    <a:bodyPr/>
                    <a:lstStyle/>
                    <a:p>
                      <a:pPr indent="342900" algn="just">
                        <a:lnSpc>
                          <a:spcPct val="107000"/>
                        </a:lnSpc>
                        <a:spcAft>
                          <a:spcPts val="0"/>
                        </a:spcAft>
                      </a:pPr>
                      <a:r>
                        <a:rPr lang="ru-RU" sz="1600" kern="1200" dirty="0">
                          <a:solidFill>
                            <a:schemeClr val="dk1"/>
                          </a:solidFill>
                          <a:effectLst/>
                          <a:latin typeface="+mn-lt"/>
                          <a:ea typeface="+mn-ea"/>
                          <a:cs typeface="+mn-cs"/>
                        </a:rPr>
                        <a:t>37. Психолого-педагогические условия реализации программы начального общего образования должны обеспечивать:</a:t>
                      </a:r>
                    </a:p>
                    <a:p>
                      <a:pPr algn="just">
                        <a:lnSpc>
                          <a:spcPct val="107000"/>
                        </a:lnSpc>
                        <a:spcAft>
                          <a:spcPts val="0"/>
                        </a:spcAft>
                      </a:pPr>
                      <a:r>
                        <a:rPr lang="ru-RU" sz="1600" kern="1200" dirty="0">
                          <a:solidFill>
                            <a:schemeClr val="dk1"/>
                          </a:solidFill>
                          <a:effectLst/>
                          <a:latin typeface="+mn-lt"/>
                          <a:ea typeface="+mn-ea"/>
                          <a:cs typeface="+mn-cs"/>
                        </a:rPr>
                        <a:t>2) социально-психологическую адаптацию обучающихся к условиям Организации с учетом специфики их возрастного психофизиологического </a:t>
                      </a:r>
                      <a:r>
                        <a:rPr lang="ru-RU" sz="1600" kern="1200" dirty="0" smtClean="0">
                          <a:solidFill>
                            <a:schemeClr val="dk1"/>
                          </a:solidFill>
                          <a:effectLst/>
                          <a:latin typeface="+mn-lt"/>
                          <a:ea typeface="+mn-ea"/>
                          <a:cs typeface="+mn-cs"/>
                        </a:rPr>
                        <a:t>развития</a:t>
                      </a:r>
                    </a:p>
                    <a:p>
                      <a:pPr algn="just">
                        <a:lnSpc>
                          <a:spcPct val="107000"/>
                        </a:lnSpc>
                        <a:spcAft>
                          <a:spcPts val="0"/>
                        </a:spcAft>
                      </a:pPr>
                      <a:r>
                        <a:rPr lang="ru-RU" sz="1600" kern="1200" dirty="0" smtClean="0">
                          <a:solidFill>
                            <a:schemeClr val="dk1"/>
                          </a:solidFill>
                          <a:effectLst/>
                          <a:latin typeface="+mn-lt"/>
                          <a:ea typeface="+mn-ea"/>
                          <a:cs typeface="+mn-cs"/>
                        </a:rPr>
                        <a:t>3</a:t>
                      </a:r>
                      <a:r>
                        <a:rPr lang="ru-RU" sz="1600" kern="1200" dirty="0">
                          <a:solidFill>
                            <a:schemeClr val="dk1"/>
                          </a:solidFill>
                          <a:effectLst/>
                          <a:latin typeface="+mn-lt"/>
                          <a:ea typeface="+mn-ea"/>
                          <a:cs typeface="+mn-cs"/>
                        </a:rPr>
                        <a:t>) формирование и развитие психолого-педагогической компетентности работников Организации и родителей (законных представителей) несовершеннолетних </a:t>
                      </a:r>
                      <a:r>
                        <a:rPr lang="ru-RU" sz="1600" kern="1200" dirty="0" smtClean="0">
                          <a:solidFill>
                            <a:schemeClr val="dk1"/>
                          </a:solidFill>
                          <a:effectLst/>
                          <a:latin typeface="+mn-lt"/>
                          <a:ea typeface="+mn-ea"/>
                          <a:cs typeface="+mn-cs"/>
                        </a:rPr>
                        <a:t>обучающихся;</a:t>
                      </a:r>
                    </a:p>
                    <a:p>
                      <a:pPr algn="just">
                        <a:lnSpc>
                          <a:spcPct val="107000"/>
                        </a:lnSpc>
                        <a:spcAft>
                          <a:spcPts val="0"/>
                        </a:spcAft>
                      </a:pPr>
                      <a:r>
                        <a:rPr lang="ru-RU" sz="1600" kern="1200" dirty="0" smtClean="0">
                          <a:solidFill>
                            <a:schemeClr val="dk1"/>
                          </a:solidFill>
                          <a:effectLst/>
                          <a:latin typeface="+mn-lt"/>
                          <a:ea typeface="+mn-ea"/>
                          <a:cs typeface="+mn-cs"/>
                        </a:rPr>
                        <a:t>4</a:t>
                      </a:r>
                      <a:r>
                        <a:rPr lang="ru-RU" sz="1600" kern="1200" dirty="0">
                          <a:solidFill>
                            <a:schemeClr val="dk1"/>
                          </a:solidFill>
                          <a:effectLst/>
                          <a:latin typeface="+mn-lt"/>
                          <a:ea typeface="+mn-ea"/>
                          <a:cs typeface="+mn-cs"/>
                        </a:rPr>
                        <a:t>) профилактику формирования у обучающихся </a:t>
                      </a:r>
                      <a:r>
                        <a:rPr lang="ru-RU" sz="1600" kern="1200" dirty="0" err="1">
                          <a:solidFill>
                            <a:schemeClr val="dk1"/>
                          </a:solidFill>
                          <a:effectLst/>
                          <a:latin typeface="+mn-lt"/>
                          <a:ea typeface="+mn-ea"/>
                          <a:cs typeface="+mn-cs"/>
                        </a:rPr>
                        <a:t>девиантных</a:t>
                      </a:r>
                      <a:r>
                        <a:rPr lang="ru-RU" sz="1600" kern="1200" dirty="0">
                          <a:solidFill>
                            <a:schemeClr val="dk1"/>
                          </a:solidFill>
                          <a:effectLst/>
                          <a:latin typeface="+mn-lt"/>
                          <a:ea typeface="+mn-ea"/>
                          <a:cs typeface="+mn-cs"/>
                        </a:rPr>
                        <a:t> форм поведения, агрессии и повышенной </a:t>
                      </a:r>
                      <a:r>
                        <a:rPr lang="ru-RU" sz="1600" kern="1200" dirty="0" smtClean="0">
                          <a:solidFill>
                            <a:schemeClr val="dk1"/>
                          </a:solidFill>
                          <a:effectLst/>
                          <a:latin typeface="+mn-lt"/>
                          <a:ea typeface="+mn-ea"/>
                          <a:cs typeface="+mn-cs"/>
                        </a:rPr>
                        <a:t>тревожности;</a:t>
                      </a:r>
                    </a:p>
                  </a:txBody>
                  <a:tcPr marL="68580" marR="68580" marT="0" marB="0"/>
                </a:tc>
                <a:tc>
                  <a:txBody>
                    <a:bodyPr/>
                    <a:lstStyle/>
                    <a:p>
                      <a:r>
                        <a:rPr lang="ru-RU" sz="1600" kern="1200" dirty="0" smtClean="0">
                          <a:solidFill>
                            <a:schemeClr val="dk1"/>
                          </a:solidFill>
                          <a:effectLst/>
                          <a:latin typeface="+mn-lt"/>
                          <a:ea typeface="+mn-ea"/>
                          <a:cs typeface="+mn-cs"/>
                        </a:rPr>
                        <a:t>38. Психолого-педагогические условия реализации программы основного общего образования, в том числе адаптированной, должны обеспечивать:</a:t>
                      </a:r>
                    </a:p>
                    <a:p>
                      <a:r>
                        <a:rPr lang="ru-RU" sz="1600" kern="1200" dirty="0" smtClean="0">
                          <a:solidFill>
                            <a:schemeClr val="dk1"/>
                          </a:solidFill>
                          <a:effectLst/>
                          <a:latin typeface="+mn-lt"/>
                          <a:ea typeface="+mn-ea"/>
                          <a:cs typeface="+mn-cs"/>
                        </a:rPr>
                        <a:t>2) социально-психологическую адаптацию обучающихся к условиям Организации с учетом специфики их возрастного психофизиологического развития, включая особенности адаптации к социальной среде;</a:t>
                      </a:r>
                    </a:p>
                    <a:p>
                      <a:pPr marL="0" marR="0" indent="0" algn="l" defTabSz="457200" rtl="0" eaLnBrk="1" fontAlgn="auto" latinLnBrk="0" hangingPunct="1">
                        <a:lnSpc>
                          <a:spcPct val="100000"/>
                        </a:lnSpc>
                        <a:spcBef>
                          <a:spcPts val="0"/>
                        </a:spcBef>
                        <a:spcAft>
                          <a:spcPts val="0"/>
                        </a:spcAft>
                        <a:buClrTx/>
                        <a:buSzTx/>
                        <a:buFontTx/>
                        <a:buNone/>
                        <a:tabLst/>
                        <a:defRPr/>
                      </a:pPr>
                      <a:r>
                        <a:rPr lang="ru-RU" sz="1600" kern="1200" dirty="0" smtClean="0">
                          <a:solidFill>
                            <a:schemeClr val="dk1"/>
                          </a:solidFill>
                          <a:effectLst/>
                          <a:latin typeface="+mn-lt"/>
                          <a:ea typeface="+mn-ea"/>
                          <a:cs typeface="+mn-cs"/>
                        </a:rPr>
                        <a:t>3) формирование и развитие психолого-педагогической компетентности работников Организации и родителей (законных представителей) несовершеннолетних обучающихся;</a:t>
                      </a:r>
                    </a:p>
                    <a:p>
                      <a:r>
                        <a:rPr lang="ru-RU" sz="1600" kern="1200" dirty="0" smtClean="0">
                          <a:solidFill>
                            <a:schemeClr val="dk1"/>
                          </a:solidFill>
                          <a:effectLst/>
                          <a:latin typeface="+mn-lt"/>
                          <a:ea typeface="+mn-ea"/>
                          <a:cs typeface="+mn-cs"/>
                        </a:rPr>
                        <a:t>4) профилактику формирования у обучающихся </a:t>
                      </a:r>
                      <a:r>
                        <a:rPr lang="ru-RU" sz="1600" kern="1200" dirty="0" err="1" smtClean="0">
                          <a:solidFill>
                            <a:schemeClr val="dk1"/>
                          </a:solidFill>
                          <a:effectLst/>
                          <a:latin typeface="+mn-lt"/>
                          <a:ea typeface="+mn-ea"/>
                          <a:cs typeface="+mn-cs"/>
                        </a:rPr>
                        <a:t>девиантных</a:t>
                      </a:r>
                      <a:r>
                        <a:rPr lang="ru-RU" sz="1600" kern="1200" dirty="0" smtClean="0">
                          <a:solidFill>
                            <a:schemeClr val="dk1"/>
                          </a:solidFill>
                          <a:effectLst/>
                          <a:latin typeface="+mn-lt"/>
                          <a:ea typeface="+mn-ea"/>
                          <a:cs typeface="+mn-cs"/>
                        </a:rPr>
                        <a:t> форм поведения, агрессии и повышенной тревожности;</a:t>
                      </a:r>
                    </a:p>
                  </a:txBody>
                  <a:tcPr marL="68580" marR="68580" marT="0" marB="0"/>
                </a:tc>
                <a:tc>
                  <a:txBody>
                    <a:bodyPr/>
                    <a:lstStyle/>
                    <a:p>
                      <a:r>
                        <a:rPr lang="en-US" sz="1200" kern="1200" dirty="0" smtClean="0">
                          <a:solidFill>
                            <a:schemeClr val="dk1"/>
                          </a:solidFill>
                          <a:effectLst/>
                          <a:latin typeface="+mn-lt"/>
                          <a:ea typeface="+mn-ea"/>
                          <a:cs typeface="+mn-cs"/>
                        </a:rPr>
                        <a:t>273-</a:t>
                      </a:r>
                      <a:r>
                        <a:rPr lang="ru-RU" sz="1200" kern="1200" dirty="0" smtClean="0">
                          <a:solidFill>
                            <a:schemeClr val="dk1"/>
                          </a:solidFill>
                          <a:effectLst/>
                          <a:latin typeface="+mn-lt"/>
                          <a:ea typeface="+mn-ea"/>
                          <a:cs typeface="+mn-cs"/>
                        </a:rPr>
                        <a:t>ФЗ</a:t>
                      </a:r>
                    </a:p>
                    <a:p>
                      <a:r>
                        <a:rPr lang="ru-RU" sz="1200" b="0" i="0" u="none" strike="noStrike" kern="1200" baseline="0" dirty="0" smtClean="0">
                          <a:solidFill>
                            <a:schemeClr val="dk1"/>
                          </a:solidFill>
                          <a:latin typeface="+mn-lt"/>
                          <a:ea typeface="+mn-ea"/>
                          <a:cs typeface="+mn-cs"/>
                        </a:rPr>
                        <a:t>Статья 34. </a:t>
                      </a:r>
                    </a:p>
                    <a:p>
                      <a:r>
                        <a:rPr lang="ru-RU" sz="1200" b="0" i="0" u="none" strike="noStrike" kern="1200" baseline="0" dirty="0" smtClean="0">
                          <a:solidFill>
                            <a:schemeClr val="dk1"/>
                          </a:solidFill>
                          <a:latin typeface="+mn-lt"/>
                          <a:ea typeface="+mn-ea"/>
                          <a:cs typeface="+mn-cs"/>
                        </a:rPr>
                        <a:t>1. Обучающимся предоставляются академические права на:</a:t>
                      </a:r>
                    </a:p>
                    <a:p>
                      <a:r>
                        <a:rPr lang="ru-RU" sz="1200" b="0" i="0" u="none" strike="noStrike" kern="1200" baseline="0" dirty="0" smtClean="0">
                          <a:solidFill>
                            <a:schemeClr val="dk1"/>
                          </a:solidFill>
                          <a:latin typeface="+mn-lt"/>
                          <a:ea typeface="+mn-ea"/>
                          <a:cs typeface="+mn-cs"/>
                        </a:rPr>
                        <a:t>2) предоставление условий для обучения с учетом особенностей их психофизического развития и состояния здоровья, в том числе получение социально-педагогической и психологической помощи, бесплатной психолого-медико-педагогической коррекции;</a:t>
                      </a:r>
                    </a:p>
                  </a:txBody>
                  <a:tcPr marL="68580" marR="68580" marT="0" marB="0"/>
                </a:tc>
                <a:extLst>
                  <a:ext uri="{0D108BD9-81ED-4DB2-BD59-A6C34878D82A}">
                    <a16:rowId xmlns:a16="http://schemas.microsoft.com/office/drawing/2014/main" val="3000611241"/>
                  </a:ext>
                </a:extLst>
              </a:tr>
            </a:tbl>
          </a:graphicData>
        </a:graphic>
      </p:graphicFrame>
      <p:pic>
        <p:nvPicPr>
          <p:cNvPr id="32785"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453813" y="1487488"/>
            <a:ext cx="4333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33794" name="Заголовок 1"/>
          <p:cNvSpPr>
            <a:spLocks noGrp="1"/>
          </p:cNvSpPr>
          <p:nvPr>
            <p:ph type="title"/>
          </p:nvPr>
        </p:nvSpPr>
        <p:spPr>
          <a:xfrm>
            <a:off x="1231900" y="288925"/>
            <a:ext cx="11060113" cy="682625"/>
          </a:xfrm>
        </p:spPr>
        <p:txBody>
          <a:bodyPr/>
          <a:lstStyle/>
          <a:p>
            <a:pPr eaLnBrk="1" hangingPunct="1"/>
            <a:r>
              <a:rPr lang="ru-RU" altLang="ru-RU" sz="2800" b="1" smtClean="0">
                <a:solidFill>
                  <a:schemeClr val="tx1"/>
                </a:solidFill>
              </a:rPr>
              <a:t>психолого-педагогические условия</a:t>
            </a:r>
          </a:p>
        </p:txBody>
      </p:sp>
      <p:graphicFrame>
        <p:nvGraphicFramePr>
          <p:cNvPr id="4" name="Объект 3"/>
          <p:cNvGraphicFramePr>
            <a:graphicFrameLocks noGrp="1"/>
          </p:cNvGraphicFramePr>
          <p:nvPr>
            <p:ph idx="1"/>
          </p:nvPr>
        </p:nvGraphicFramePr>
        <p:xfrm>
          <a:off x="331788" y="971550"/>
          <a:ext cx="11583987" cy="5859463"/>
        </p:xfrm>
        <a:graphic>
          <a:graphicData uri="http://schemas.openxmlformats.org/drawingml/2006/table">
            <a:tbl>
              <a:tblPr firstRow="1" bandRow="1">
                <a:tableStyleId>{5C22544A-7EE6-4342-B048-85BDC9FD1C3A}</a:tableStyleId>
              </a:tblPr>
              <a:tblGrid>
                <a:gridCol w="4923315">
                  <a:extLst>
                    <a:ext uri="{9D8B030D-6E8A-4147-A177-3AD203B41FA5}">
                      <a16:colId xmlns:a16="http://schemas.microsoft.com/office/drawing/2014/main" val="2498036907"/>
                    </a:ext>
                  </a:extLst>
                </a:gridCol>
                <a:gridCol w="4822250">
                  <a:extLst>
                    <a:ext uri="{9D8B030D-6E8A-4147-A177-3AD203B41FA5}">
                      <a16:colId xmlns:a16="http://schemas.microsoft.com/office/drawing/2014/main" val="2631849322"/>
                    </a:ext>
                  </a:extLst>
                </a:gridCol>
                <a:gridCol w="1838422">
                  <a:extLst>
                    <a:ext uri="{9D8B030D-6E8A-4147-A177-3AD203B41FA5}">
                      <a16:colId xmlns:a16="http://schemas.microsoft.com/office/drawing/2014/main" val="889869941"/>
                    </a:ext>
                  </a:extLst>
                </a:gridCol>
              </a:tblGrid>
              <a:tr h="378444">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30" marB="45730"/>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30" marB="45730"/>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30" marB="45730"/>
                </a:tc>
                <a:extLst>
                  <a:ext uri="{0D108BD9-81ED-4DB2-BD59-A6C34878D82A}">
                    <a16:rowId xmlns:a16="http://schemas.microsoft.com/office/drawing/2014/main" val="3377044767"/>
                  </a:ext>
                </a:extLst>
              </a:tr>
              <a:tr h="5481019">
                <a:tc>
                  <a:txBody>
                    <a:bodyPr/>
                    <a:lstStyle/>
                    <a:p>
                      <a:pPr indent="342900" algn="just">
                        <a:lnSpc>
                          <a:spcPct val="107000"/>
                        </a:lnSpc>
                        <a:spcAft>
                          <a:spcPts val="0"/>
                        </a:spcAft>
                      </a:pPr>
                      <a:r>
                        <a:rPr lang="ru-RU" sz="1200" kern="1200" dirty="0">
                          <a:solidFill>
                            <a:schemeClr val="dk1"/>
                          </a:solidFill>
                          <a:effectLst/>
                          <a:latin typeface="+mn-lt"/>
                          <a:ea typeface="+mn-ea"/>
                          <a:cs typeface="+mn-cs"/>
                        </a:rPr>
                        <a:t>37. Психолого-педагогические условия реализации программы начального общего образования должны обеспечивать:</a:t>
                      </a:r>
                    </a:p>
                    <a:p>
                      <a:pPr algn="just">
                        <a:lnSpc>
                          <a:spcPct val="107000"/>
                        </a:lnSpc>
                        <a:spcAft>
                          <a:spcPts val="0"/>
                        </a:spcAft>
                      </a:pPr>
                      <a:r>
                        <a:rPr lang="ru-RU" sz="1200" kern="1200" dirty="0" smtClean="0">
                          <a:solidFill>
                            <a:schemeClr val="dk1"/>
                          </a:solidFill>
                          <a:effectLst/>
                          <a:latin typeface="+mn-lt"/>
                          <a:ea typeface="+mn-ea"/>
                          <a:cs typeface="+mn-cs"/>
                        </a:rPr>
                        <a:t>5) психолого-педагогическое сопровождение квалифицированными специалистами (педагогом-психологом, учителем-логопедом, учителем-дефектологом, </a:t>
                      </a:r>
                      <a:r>
                        <a:rPr lang="ru-RU" sz="1200" kern="1200" dirty="0" err="1" smtClean="0">
                          <a:solidFill>
                            <a:schemeClr val="dk1"/>
                          </a:solidFill>
                          <a:effectLst/>
                          <a:latin typeface="+mn-lt"/>
                          <a:ea typeface="+mn-ea"/>
                          <a:cs typeface="+mn-cs"/>
                        </a:rPr>
                        <a:t>тьютором</a:t>
                      </a:r>
                      <a:r>
                        <a:rPr lang="ru-RU" sz="1200" kern="1200" dirty="0" smtClean="0">
                          <a:solidFill>
                            <a:schemeClr val="dk1"/>
                          </a:solidFill>
                          <a:effectLst/>
                          <a:latin typeface="+mn-lt"/>
                          <a:ea typeface="+mn-ea"/>
                          <a:cs typeface="+mn-cs"/>
                        </a:rPr>
                        <a:t>, социальным педагогом) участников образовательных отношений:</a:t>
                      </a:r>
                    </a:p>
                    <a:p>
                      <a:pPr indent="342900" algn="just">
                        <a:lnSpc>
                          <a:spcPct val="107000"/>
                        </a:lnSpc>
                        <a:spcAft>
                          <a:spcPts val="0"/>
                        </a:spcAft>
                      </a:pPr>
                      <a:r>
                        <a:rPr lang="ru-RU" sz="1200" kern="1200" dirty="0" smtClean="0">
                          <a:solidFill>
                            <a:schemeClr val="dk1"/>
                          </a:solidFill>
                          <a:effectLst/>
                          <a:latin typeface="+mn-lt"/>
                          <a:ea typeface="+mn-ea"/>
                          <a:cs typeface="+mn-cs"/>
                        </a:rPr>
                        <a:t>сохранение и укрепление психологического благополучия и психического здоровья обучающихся;</a:t>
                      </a:r>
                    </a:p>
                    <a:p>
                      <a:pPr indent="342900" algn="just">
                        <a:lnSpc>
                          <a:spcPct val="107000"/>
                        </a:lnSpc>
                        <a:spcAft>
                          <a:spcPts val="0"/>
                        </a:spcAft>
                      </a:pPr>
                      <a:r>
                        <a:rPr lang="ru-RU" sz="1200" kern="1200" dirty="0" smtClean="0">
                          <a:solidFill>
                            <a:schemeClr val="dk1"/>
                          </a:solidFill>
                          <a:effectLst/>
                          <a:latin typeface="+mn-lt"/>
                          <a:ea typeface="+mn-ea"/>
                          <a:cs typeface="+mn-cs"/>
                        </a:rPr>
                        <a:t>поддержка и сопровождение детско-родительских отношений;</a:t>
                      </a:r>
                    </a:p>
                    <a:p>
                      <a:pPr indent="342900" algn="just">
                        <a:lnSpc>
                          <a:spcPct val="107000"/>
                        </a:lnSpc>
                        <a:spcAft>
                          <a:spcPts val="0"/>
                        </a:spcAft>
                      </a:pPr>
                      <a:r>
                        <a:rPr lang="ru-RU" sz="1200" kern="1200" dirty="0" smtClean="0">
                          <a:solidFill>
                            <a:schemeClr val="dk1"/>
                          </a:solidFill>
                          <a:effectLst/>
                          <a:latin typeface="+mn-lt"/>
                          <a:ea typeface="+mn-ea"/>
                          <a:cs typeface="+mn-cs"/>
                        </a:rPr>
                        <a:t>формирование ценности здоровья и безопасного образа жизни;</a:t>
                      </a:r>
                    </a:p>
                    <a:p>
                      <a:pPr indent="342900" algn="just">
                        <a:lnSpc>
                          <a:spcPct val="107000"/>
                        </a:lnSpc>
                        <a:spcAft>
                          <a:spcPts val="0"/>
                        </a:spcAft>
                      </a:pPr>
                      <a:r>
                        <a:rPr lang="ru-RU" sz="1200" kern="1200" dirty="0" smtClean="0">
                          <a:solidFill>
                            <a:schemeClr val="dk1"/>
                          </a:solidFill>
                          <a:effectLst/>
                          <a:latin typeface="+mn-lt"/>
                          <a:ea typeface="+mn-ea"/>
                          <a:cs typeface="+mn-cs"/>
                        </a:rPr>
                        <a:t>дифференциация и индивидуализация обучения и воспитания с учетом особенностей когнитивного и эмоционального развития обучающихся;</a:t>
                      </a:r>
                    </a:p>
                    <a:p>
                      <a:pPr indent="342900" algn="just">
                        <a:lnSpc>
                          <a:spcPct val="107000"/>
                        </a:lnSpc>
                        <a:spcAft>
                          <a:spcPts val="0"/>
                        </a:spcAft>
                      </a:pPr>
                      <a:r>
                        <a:rPr lang="ru-RU" sz="1200" kern="1200" dirty="0" smtClean="0">
                          <a:solidFill>
                            <a:schemeClr val="dk1"/>
                          </a:solidFill>
                          <a:effectLst/>
                          <a:latin typeface="+mn-lt"/>
                          <a:ea typeface="+mn-ea"/>
                          <a:cs typeface="+mn-cs"/>
                        </a:rPr>
                        <a:t>мониторинг возможностей и способностей обучающихся, выявление, поддержка и сопровождение одаренных детей;</a:t>
                      </a:r>
                    </a:p>
                    <a:p>
                      <a:pPr indent="342900" algn="just">
                        <a:lnSpc>
                          <a:spcPct val="107000"/>
                        </a:lnSpc>
                        <a:spcAft>
                          <a:spcPts val="0"/>
                        </a:spcAft>
                      </a:pPr>
                      <a:r>
                        <a:rPr lang="ru-RU" sz="1200" kern="1200" dirty="0" smtClean="0">
                          <a:solidFill>
                            <a:schemeClr val="dk1"/>
                          </a:solidFill>
                          <a:effectLst/>
                          <a:latin typeface="+mn-lt"/>
                          <a:ea typeface="+mn-ea"/>
                          <a:cs typeface="+mn-cs"/>
                        </a:rPr>
                        <a:t>создание условий для последующего профессионального самоопределения;</a:t>
                      </a:r>
                    </a:p>
                    <a:p>
                      <a:pPr indent="342900" algn="just">
                        <a:lnSpc>
                          <a:spcPct val="107000"/>
                        </a:lnSpc>
                        <a:spcAft>
                          <a:spcPts val="0"/>
                        </a:spcAft>
                      </a:pPr>
                      <a:r>
                        <a:rPr lang="ru-RU" sz="1200" kern="1200" dirty="0" smtClean="0">
                          <a:solidFill>
                            <a:schemeClr val="dk1"/>
                          </a:solidFill>
                          <a:effectLst/>
                          <a:latin typeface="+mn-lt"/>
                          <a:ea typeface="+mn-ea"/>
                          <a:cs typeface="+mn-cs"/>
                        </a:rPr>
                        <a:t>формирование коммуникативных навыков в разновозрастной среде и среде сверстников;</a:t>
                      </a:r>
                    </a:p>
                    <a:p>
                      <a:pPr indent="342900" algn="just">
                        <a:lnSpc>
                          <a:spcPct val="107000"/>
                        </a:lnSpc>
                        <a:spcAft>
                          <a:spcPts val="0"/>
                        </a:spcAft>
                      </a:pPr>
                      <a:r>
                        <a:rPr lang="ru-RU" sz="1200" kern="1200" dirty="0" smtClean="0">
                          <a:solidFill>
                            <a:schemeClr val="dk1"/>
                          </a:solidFill>
                          <a:effectLst/>
                          <a:latin typeface="+mn-lt"/>
                          <a:ea typeface="+mn-ea"/>
                          <a:cs typeface="+mn-cs"/>
                        </a:rPr>
                        <a:t>формирование психологической культуры поведения в информационной среде;</a:t>
                      </a:r>
                    </a:p>
                    <a:p>
                      <a:pPr indent="342900" algn="just">
                        <a:lnSpc>
                          <a:spcPct val="107000"/>
                        </a:lnSpc>
                        <a:spcAft>
                          <a:spcPts val="0"/>
                        </a:spcAft>
                      </a:pPr>
                      <a:r>
                        <a:rPr lang="ru-RU" sz="1200" kern="1200" dirty="0" smtClean="0">
                          <a:solidFill>
                            <a:schemeClr val="dk1"/>
                          </a:solidFill>
                          <a:effectLst/>
                          <a:latin typeface="+mn-lt"/>
                          <a:ea typeface="+mn-ea"/>
                          <a:cs typeface="+mn-cs"/>
                        </a:rPr>
                        <a:t>развитие психологической культуры в области использования ИКТ;</a:t>
                      </a:r>
                    </a:p>
                  </a:txBody>
                  <a:tcPr marL="68580" marR="68580" marT="0" marB="0"/>
                </a:tc>
                <a:tc>
                  <a:txBody>
                    <a:bodyPr/>
                    <a:lstStyle/>
                    <a:p>
                      <a:r>
                        <a:rPr lang="ru-RU" sz="1200" kern="1200" dirty="0" smtClean="0">
                          <a:solidFill>
                            <a:schemeClr val="dk1"/>
                          </a:solidFill>
                          <a:effectLst/>
                          <a:latin typeface="+mn-lt"/>
                          <a:ea typeface="+mn-ea"/>
                          <a:cs typeface="+mn-cs"/>
                        </a:rPr>
                        <a:t>38. Психолого-педагогические условия реализации программы основного общего образования, в том числе адаптированной, должны обеспечивать:</a:t>
                      </a:r>
                    </a:p>
                    <a:p>
                      <a:r>
                        <a:rPr lang="ru-RU" sz="1200" kern="1200" dirty="0" smtClean="0">
                          <a:solidFill>
                            <a:schemeClr val="dk1"/>
                          </a:solidFill>
                          <a:effectLst/>
                          <a:latin typeface="+mn-lt"/>
                          <a:ea typeface="+mn-ea"/>
                          <a:cs typeface="+mn-cs"/>
                        </a:rPr>
                        <a:t>5) психолого-педагогическое сопровождение квалифицированными специалистами (педагогом-психологом, учителем-логопедом, учителем-дефектологом, </a:t>
                      </a:r>
                      <a:r>
                        <a:rPr lang="ru-RU" sz="1200" kern="1200" dirty="0" err="1" smtClean="0">
                          <a:solidFill>
                            <a:schemeClr val="dk1"/>
                          </a:solidFill>
                          <a:effectLst/>
                          <a:latin typeface="+mn-lt"/>
                          <a:ea typeface="+mn-ea"/>
                          <a:cs typeface="+mn-cs"/>
                        </a:rPr>
                        <a:t>тьютором</a:t>
                      </a:r>
                      <a:r>
                        <a:rPr lang="ru-RU" sz="1200" kern="1200" dirty="0" smtClean="0">
                          <a:solidFill>
                            <a:schemeClr val="dk1"/>
                          </a:solidFill>
                          <a:effectLst/>
                          <a:latin typeface="+mn-lt"/>
                          <a:ea typeface="+mn-ea"/>
                          <a:cs typeface="+mn-cs"/>
                        </a:rPr>
                        <a:t>, социальным педагогом) участников образовательных отношений:</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effectLst/>
                          <a:latin typeface="+mn-lt"/>
                          <a:ea typeface="+mn-ea"/>
                          <a:cs typeface="+mn-cs"/>
                        </a:rPr>
                        <a:t>сохранение и укрепление психологического благополучия и психического здоровья обучающихся;</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effectLst/>
                          <a:latin typeface="+mn-lt"/>
                          <a:ea typeface="+mn-ea"/>
                          <a:cs typeface="+mn-cs"/>
                        </a:rPr>
                        <a:t>поддержка и сопровождение детско-родительских отношений;</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effectLst/>
                          <a:latin typeface="+mn-lt"/>
                          <a:ea typeface="+mn-ea"/>
                          <a:cs typeface="+mn-cs"/>
                        </a:rPr>
                        <a:t>формирование ценности здоровья и безопасного образа жизни;</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effectLst/>
                          <a:latin typeface="+mn-lt"/>
                          <a:ea typeface="+mn-ea"/>
                          <a:cs typeface="+mn-cs"/>
                        </a:rPr>
                        <a:t>дифференциация и индивидуализация обучения и воспитания с учетом особенностей когнитивного и эмоционального развития обучающихся;</a:t>
                      </a:r>
                    </a:p>
                    <a:p>
                      <a:r>
                        <a:rPr lang="ru-RU" sz="1200" kern="1200" dirty="0" smtClean="0">
                          <a:solidFill>
                            <a:schemeClr val="dk1"/>
                          </a:solidFill>
                          <a:effectLst/>
                          <a:latin typeface="+mn-lt"/>
                          <a:ea typeface="+mn-ea"/>
                          <a:cs typeface="+mn-cs"/>
                        </a:rPr>
                        <a:t>мониторинг возможностей и способностей обучающихся, выявление, поддержка и сопровождение одаренных детей, обучающихся с ОВЗ;</a:t>
                      </a:r>
                    </a:p>
                    <a:p>
                      <a:r>
                        <a:rPr lang="ru-RU" sz="1200" kern="1200" dirty="0" smtClean="0">
                          <a:solidFill>
                            <a:schemeClr val="dk1"/>
                          </a:solidFill>
                          <a:effectLst/>
                          <a:latin typeface="+mn-lt"/>
                          <a:ea typeface="+mn-ea"/>
                          <a:cs typeface="+mn-cs"/>
                        </a:rPr>
                        <a:t>создание условий для последующего профессионального самоопределения;</a:t>
                      </a:r>
                    </a:p>
                    <a:p>
                      <a:r>
                        <a:rPr lang="ru-RU" sz="1200" kern="1200" dirty="0" smtClean="0">
                          <a:solidFill>
                            <a:schemeClr val="dk1"/>
                          </a:solidFill>
                          <a:effectLst/>
                          <a:latin typeface="+mn-lt"/>
                          <a:ea typeface="+mn-ea"/>
                          <a:cs typeface="+mn-cs"/>
                        </a:rPr>
                        <a:t>формирование психологической культуры поведения в информационной среде;</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effectLst/>
                          <a:latin typeface="+mn-lt"/>
                          <a:ea typeface="+mn-ea"/>
                          <a:cs typeface="+mn-cs"/>
                        </a:rPr>
                        <a:t>развитие психологической культуры в области использования ИКТ;</a:t>
                      </a:r>
                    </a:p>
                  </a:txBody>
                  <a:tcPr marL="68580" marR="68580" marT="0" marB="0"/>
                </a:tc>
                <a:tc>
                  <a:txBody>
                    <a:bodyPr/>
                    <a:lstStyle/>
                    <a:p>
                      <a:r>
                        <a:rPr lang="en-US" sz="1200" kern="1200" dirty="0" smtClean="0">
                          <a:solidFill>
                            <a:schemeClr val="dk1"/>
                          </a:solidFill>
                          <a:effectLst/>
                          <a:latin typeface="+mn-lt"/>
                          <a:ea typeface="+mn-ea"/>
                          <a:cs typeface="+mn-cs"/>
                        </a:rPr>
                        <a:t>273-</a:t>
                      </a:r>
                      <a:r>
                        <a:rPr lang="ru-RU" sz="1200" kern="1200" dirty="0" smtClean="0">
                          <a:solidFill>
                            <a:schemeClr val="dk1"/>
                          </a:solidFill>
                          <a:effectLst/>
                          <a:latin typeface="+mn-lt"/>
                          <a:ea typeface="+mn-ea"/>
                          <a:cs typeface="+mn-cs"/>
                        </a:rPr>
                        <a:t>ФЗ</a:t>
                      </a:r>
                    </a:p>
                    <a:p>
                      <a:r>
                        <a:rPr lang="ru-RU" sz="1200" b="0" i="0" u="none" strike="noStrike" kern="1200" baseline="0" dirty="0" smtClean="0">
                          <a:solidFill>
                            <a:schemeClr val="dk1"/>
                          </a:solidFill>
                          <a:latin typeface="+mn-lt"/>
                          <a:ea typeface="+mn-ea"/>
                          <a:cs typeface="+mn-cs"/>
                        </a:rPr>
                        <a:t>Статья 34. </a:t>
                      </a:r>
                    </a:p>
                    <a:p>
                      <a:r>
                        <a:rPr lang="ru-RU" sz="1200" b="0" i="0" u="none" strike="noStrike" kern="1200" baseline="0" dirty="0" smtClean="0">
                          <a:solidFill>
                            <a:schemeClr val="dk1"/>
                          </a:solidFill>
                          <a:latin typeface="+mn-lt"/>
                          <a:ea typeface="+mn-ea"/>
                          <a:cs typeface="+mn-cs"/>
                        </a:rPr>
                        <a:t>1. Обучающимся предоставляются академические права на:</a:t>
                      </a:r>
                    </a:p>
                    <a:p>
                      <a:r>
                        <a:rPr lang="ru-RU" sz="1200" b="0" i="0" u="none" strike="noStrike" kern="1200" baseline="0" dirty="0" smtClean="0">
                          <a:solidFill>
                            <a:schemeClr val="dk1"/>
                          </a:solidFill>
                          <a:latin typeface="+mn-lt"/>
                          <a:ea typeface="+mn-ea"/>
                          <a:cs typeface="+mn-cs"/>
                        </a:rPr>
                        <a:t>2) предоставление условий для обучения с учетом особенностей их психофизического развития и состояния здоровья, в том числе получение социально-педагогической и психологической помощи, бесплатной психолого-медико-педагогической коррекции;</a:t>
                      </a:r>
                    </a:p>
                  </a:txBody>
                  <a:tcPr marL="68580" marR="68580" marT="0" marB="0"/>
                </a:tc>
                <a:extLst>
                  <a:ext uri="{0D108BD9-81ED-4DB2-BD59-A6C34878D82A}">
                    <a16:rowId xmlns:a16="http://schemas.microsoft.com/office/drawing/2014/main" val="3000611241"/>
                  </a:ext>
                </a:extLst>
              </a:tr>
            </a:tbl>
          </a:graphicData>
        </a:graphic>
      </p:graphicFrame>
      <p:pic>
        <p:nvPicPr>
          <p:cNvPr id="33809"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72850" y="1487488"/>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7D8F6">
            <a:alpha val="27058"/>
          </a:srgbClr>
        </a:solidFill>
        <a:effectLst/>
      </p:bgPr>
    </p:bg>
    <p:spTree>
      <p:nvGrpSpPr>
        <p:cNvPr id="1" name=""/>
        <p:cNvGrpSpPr/>
        <p:nvPr/>
      </p:nvGrpSpPr>
      <p:grpSpPr>
        <a:xfrm>
          <a:off x="0" y="0"/>
          <a:ext cx="0" cy="0"/>
          <a:chOff x="0" y="0"/>
          <a:chExt cx="0" cy="0"/>
        </a:xfrm>
      </p:grpSpPr>
      <p:sp>
        <p:nvSpPr>
          <p:cNvPr id="16386" name="Заголовок 1"/>
          <p:cNvSpPr>
            <a:spLocks noGrp="1"/>
          </p:cNvSpPr>
          <p:nvPr>
            <p:ph type="title"/>
          </p:nvPr>
        </p:nvSpPr>
        <p:spPr>
          <a:xfrm>
            <a:off x="703263" y="695325"/>
            <a:ext cx="10702925" cy="706438"/>
          </a:xfrm>
        </p:spPr>
        <p:txBody>
          <a:bodyPr/>
          <a:lstStyle/>
          <a:p>
            <a:pPr eaLnBrk="1" hangingPunct="1"/>
            <a:r>
              <a:rPr lang="ru-RU" altLang="ru-RU" sz="2800" b="1" smtClean="0">
                <a:solidFill>
                  <a:schemeClr val="tx1"/>
                </a:solidFill>
              </a:rPr>
              <a:t>государственные гарантии обеспечения получения качественного общего образования</a:t>
            </a:r>
          </a:p>
        </p:txBody>
      </p:sp>
      <p:graphicFrame>
        <p:nvGraphicFramePr>
          <p:cNvPr id="4" name="Объект 3"/>
          <p:cNvGraphicFramePr>
            <a:graphicFrameLocks noGrp="1"/>
          </p:cNvGraphicFramePr>
          <p:nvPr>
            <p:ph idx="1"/>
          </p:nvPr>
        </p:nvGraphicFramePr>
        <p:xfrm>
          <a:off x="106363" y="1714500"/>
          <a:ext cx="11723687" cy="4916488"/>
        </p:xfrm>
        <a:graphic>
          <a:graphicData uri="http://schemas.openxmlformats.org/drawingml/2006/table">
            <a:tbl>
              <a:tblPr firstRow="1" bandRow="1">
                <a:tableStyleId>{5C22544A-7EE6-4342-B048-85BDC9FD1C3A}</a:tableStyleId>
              </a:tblPr>
              <a:tblGrid>
                <a:gridCol w="2983861">
                  <a:extLst>
                    <a:ext uri="{9D8B030D-6E8A-4147-A177-3AD203B41FA5}">
                      <a16:colId xmlns:a16="http://schemas.microsoft.com/office/drawing/2014/main" val="2498036907"/>
                    </a:ext>
                  </a:extLst>
                </a:gridCol>
                <a:gridCol w="3099366">
                  <a:extLst>
                    <a:ext uri="{9D8B030D-6E8A-4147-A177-3AD203B41FA5}">
                      <a16:colId xmlns:a16="http://schemas.microsoft.com/office/drawing/2014/main" val="2631849322"/>
                    </a:ext>
                  </a:extLst>
                </a:gridCol>
                <a:gridCol w="5640461">
                  <a:extLst>
                    <a:ext uri="{9D8B030D-6E8A-4147-A177-3AD203B41FA5}">
                      <a16:colId xmlns:a16="http://schemas.microsoft.com/office/drawing/2014/main" val="889869941"/>
                    </a:ext>
                  </a:extLst>
                </a:gridCol>
              </a:tblGrid>
              <a:tr h="468235">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L="91441" marR="91441" marT="45709" marB="45709"/>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L="91441" marR="91441" marT="45709" marB="45709"/>
                </a:tc>
                <a:tc>
                  <a:txBody>
                    <a:bodyPr/>
                    <a:lstStyle/>
                    <a:p>
                      <a:r>
                        <a:rPr lang="ru-RU" sz="1800" b="1" kern="1200" dirty="0" smtClean="0">
                          <a:solidFill>
                            <a:schemeClr val="tx1"/>
                          </a:solidFill>
                          <a:effectLst/>
                          <a:latin typeface="+mn-lt"/>
                          <a:ea typeface="+mn-ea"/>
                          <a:cs typeface="+mn-cs"/>
                        </a:rPr>
                        <a:t>Примечания (</a:t>
                      </a:r>
                      <a:r>
                        <a:rPr lang="ru-RU" sz="1400" b="1" kern="1200" dirty="0" smtClean="0">
                          <a:solidFill>
                            <a:schemeClr val="tx1"/>
                          </a:solidFill>
                          <a:effectLst/>
                          <a:latin typeface="+mn-lt"/>
                          <a:ea typeface="+mn-ea"/>
                          <a:cs typeface="+mn-cs"/>
                        </a:rPr>
                        <a:t>для реализации         , </a:t>
                      </a:r>
                      <a:r>
                        <a:rPr lang="ru-RU" sz="1400" b="1" kern="1200" baseline="0" dirty="0" smtClean="0">
                          <a:solidFill>
                            <a:schemeClr val="tx1"/>
                          </a:solidFill>
                          <a:effectLst/>
                          <a:latin typeface="+mn-lt"/>
                          <a:ea typeface="+mn-ea"/>
                          <a:cs typeface="+mn-cs"/>
                        </a:rPr>
                        <a:t>для учета в ЛНА)</a:t>
                      </a:r>
                      <a:endParaRPr lang="ru-RU" sz="1400" dirty="0" smtClean="0">
                        <a:solidFill>
                          <a:schemeClr val="tx1"/>
                        </a:solidFill>
                      </a:endParaRPr>
                    </a:p>
                  </a:txBody>
                  <a:tcPr marL="91441" marR="91441" marT="45709" marB="45709"/>
                </a:tc>
                <a:extLst>
                  <a:ext uri="{0D108BD9-81ED-4DB2-BD59-A6C34878D82A}">
                    <a16:rowId xmlns:a16="http://schemas.microsoft.com/office/drawing/2014/main" val="3377044767"/>
                  </a:ext>
                </a:extLst>
              </a:tr>
              <a:tr h="4448253">
                <a:tc>
                  <a:txBody>
                    <a:bodyPr/>
                    <a:lstStyle/>
                    <a:p>
                      <a:pPr lvl="0"/>
                      <a:r>
                        <a:rPr lang="ru-RU" sz="1400" kern="1200" dirty="0" smtClean="0">
                          <a:solidFill>
                            <a:schemeClr val="dk1"/>
                          </a:solidFill>
                          <a:effectLst/>
                          <a:latin typeface="+mn-lt"/>
                          <a:ea typeface="+mn-ea"/>
                          <a:cs typeface="+mn-cs"/>
                        </a:rPr>
                        <a:t>1. Федеральный государственный образовательный стандарт начального общего образования обеспечивает:</a:t>
                      </a:r>
                    </a:p>
                    <a:p>
                      <a:r>
                        <a:rPr lang="ru-RU" sz="1400" kern="1200" dirty="0" smtClean="0">
                          <a:solidFill>
                            <a:schemeClr val="dk1"/>
                          </a:solidFill>
                          <a:effectLst/>
                          <a:latin typeface="+mn-lt"/>
                          <a:ea typeface="+mn-ea"/>
                          <a:cs typeface="+mn-cs"/>
                        </a:rPr>
                        <a:t>…</a:t>
                      </a:r>
                    </a:p>
                    <a:p>
                      <a:r>
                        <a:rPr lang="ru-RU" sz="1400" kern="1200" dirty="0" smtClean="0">
                          <a:solidFill>
                            <a:schemeClr val="dk1"/>
                          </a:solidFill>
                          <a:effectLst/>
                          <a:latin typeface="+mn-lt"/>
                          <a:ea typeface="+mn-ea"/>
                          <a:cs typeface="+mn-cs"/>
                        </a:rPr>
                        <a:t>государственные гарантии обеспечения получения качественного начального общего образования</a:t>
                      </a:r>
                    </a:p>
                    <a:p>
                      <a:r>
                        <a:rPr lang="ru-RU" sz="1400" kern="1200" dirty="0" smtClean="0">
                          <a:solidFill>
                            <a:schemeClr val="dk1"/>
                          </a:solidFill>
                          <a:effectLst/>
                          <a:latin typeface="+mn-lt"/>
                          <a:ea typeface="+mn-ea"/>
                          <a:cs typeface="+mn-cs"/>
                        </a:rPr>
                        <a:t>28. Программа начального общего образования должна обеспечивать достижение обучающимися результатов освоения программы начального общего образования в соответствии с требованиями, установленными ФГОС.</a:t>
                      </a:r>
                    </a:p>
                  </a:txBody>
                  <a:tcPr marL="91441" marR="91441" marT="45709" marB="45709">
                    <a:solidFill>
                      <a:schemeClr val="accent1">
                        <a:tint val="40000"/>
                      </a:schemeClr>
                    </a:solidFill>
                  </a:tcPr>
                </a:tc>
                <a:tc>
                  <a:txBody>
                    <a:bodyPr/>
                    <a:lstStyle/>
                    <a:p>
                      <a:pPr lvl="0"/>
                      <a:r>
                        <a:rPr lang="ru-RU" sz="1400" kern="1200" dirty="0" smtClean="0">
                          <a:solidFill>
                            <a:schemeClr val="dk1"/>
                          </a:solidFill>
                          <a:effectLst/>
                          <a:latin typeface="+mn-lt"/>
                          <a:ea typeface="+mn-ea"/>
                          <a:cs typeface="+mn-cs"/>
                        </a:rPr>
                        <a:t>1. Федеральный государственный образовательный стандарт основного общего образования обеспечивает:</a:t>
                      </a:r>
                    </a:p>
                    <a:p>
                      <a:r>
                        <a:rPr lang="ru-RU" sz="1400" kern="1200" dirty="0" smtClean="0">
                          <a:solidFill>
                            <a:schemeClr val="dk1"/>
                          </a:solidFill>
                          <a:effectLst/>
                          <a:latin typeface="+mn-lt"/>
                          <a:ea typeface="+mn-ea"/>
                          <a:cs typeface="+mn-cs"/>
                        </a:rPr>
                        <a:t>…</a:t>
                      </a:r>
                    </a:p>
                    <a:p>
                      <a:r>
                        <a:rPr lang="ru-RU" sz="1400" kern="1200" dirty="0" smtClean="0">
                          <a:solidFill>
                            <a:schemeClr val="dk1"/>
                          </a:solidFill>
                          <a:effectLst/>
                          <a:latin typeface="+mn-lt"/>
                          <a:ea typeface="+mn-ea"/>
                          <a:cs typeface="+mn-cs"/>
                        </a:rPr>
                        <a:t>государственные гарантии обеспечения получения качественного основного общего образования</a:t>
                      </a:r>
                    </a:p>
                    <a:p>
                      <a:r>
                        <a:rPr lang="ru-RU" sz="1400" kern="1200" dirty="0" smtClean="0">
                          <a:solidFill>
                            <a:schemeClr val="dk1"/>
                          </a:solidFill>
                          <a:effectLst/>
                          <a:latin typeface="+mn-lt"/>
                          <a:ea typeface="+mn-ea"/>
                          <a:cs typeface="+mn-cs"/>
                        </a:rPr>
                        <a:t>29. Программа основного общего образования, в том числе адаптированная, должна обеспечивать достижение обучающимися результатов освоения программы основного общего образования в соответствии с требованиями, установленными ФГОС.</a:t>
                      </a:r>
                    </a:p>
                  </a:txBody>
                  <a:tcPr marL="91441" marR="91441" marT="45709" marB="45709">
                    <a:solidFill>
                      <a:schemeClr val="accent1">
                        <a:tint val="40000"/>
                      </a:schemeClr>
                    </a:solidFill>
                  </a:tcPr>
                </a:tc>
                <a:tc>
                  <a:txBody>
                    <a:bodyPr/>
                    <a:lstStyle/>
                    <a:p>
                      <a:r>
                        <a:rPr lang="ru-RU" sz="1200" kern="1200" dirty="0" smtClean="0">
                          <a:solidFill>
                            <a:schemeClr val="dk1"/>
                          </a:solidFill>
                          <a:effectLst/>
                          <a:latin typeface="+mn-lt"/>
                          <a:ea typeface="+mn-ea"/>
                          <a:cs typeface="+mn-cs"/>
                        </a:rPr>
                        <a:t>Федеральный закон от 29.12.2012 № 273-ФЗ «Об образовании в Российской Федерации» (273-ФЗ)</a:t>
                      </a:r>
                    </a:p>
                    <a:p>
                      <a:r>
                        <a:rPr lang="ru-RU" sz="1200" kern="1200" dirty="0" smtClean="0">
                          <a:solidFill>
                            <a:schemeClr val="dk1"/>
                          </a:solidFill>
                          <a:effectLst/>
                          <a:latin typeface="+mn-lt"/>
                          <a:ea typeface="+mn-ea"/>
                          <a:cs typeface="+mn-cs"/>
                        </a:rPr>
                        <a:t>ч.3 ст. 5 В Российской Федерации гарантируются общедоступность и бесплатность в соответствии с ФГОС дошкольного, начального общего, основного общего и среднего общего образования..</a:t>
                      </a:r>
                    </a:p>
                    <a:p>
                      <a:r>
                        <a:rPr lang="ru-RU" sz="1200" kern="1200" dirty="0" smtClean="0">
                          <a:solidFill>
                            <a:schemeClr val="dk1"/>
                          </a:solidFill>
                          <a:effectLst/>
                          <a:latin typeface="+mn-lt"/>
                          <a:ea typeface="+mn-ea"/>
                          <a:cs typeface="+mn-cs"/>
                        </a:rPr>
                        <a:t>ч. 6 ст. 28 Образовательная организация обязана осуществлять свою деятельность в соответствии с законодательством об образовании, в том числе:</a:t>
                      </a:r>
                    </a:p>
                    <a:p>
                      <a:r>
                        <a:rPr lang="ru-RU" sz="1200" kern="1200" dirty="0" smtClean="0">
                          <a:solidFill>
                            <a:schemeClr val="dk1"/>
                          </a:solidFill>
                          <a:effectLst/>
                          <a:latin typeface="+mn-lt"/>
                          <a:ea typeface="+mn-ea"/>
                          <a:cs typeface="+mn-cs"/>
                        </a:rPr>
                        <a:t>1) обеспечивать реализацию в полном объеме образовательных программ, соответствие качества подготовки обучающихся установленным требованиям</a:t>
                      </a:r>
                    </a:p>
                    <a:p>
                      <a:r>
                        <a:rPr lang="ru-RU" sz="1200" kern="1200" dirty="0" smtClean="0">
                          <a:solidFill>
                            <a:schemeClr val="dk1"/>
                          </a:solidFill>
                          <a:effectLst/>
                          <a:latin typeface="+mn-lt"/>
                          <a:ea typeface="+mn-ea"/>
                          <a:cs typeface="+mn-cs"/>
                        </a:rPr>
                        <a:t>ч. 7 ст. 28 Образовательная организация несет ответственность в установленном законодательством РФ порядке за невыполнение или ненадлежащее выполнение функций, отнесенных к ее компетенции, … за реализацию не в полном объеме образовательных программ в соответствии с учебным планом, качество образования своих выпускников. За нарушение или незаконное ограничение права на образование и предусмотренных законодательством об образовании прав и свобод обучающихся, родителей (законных представителей) несовершеннолетних обучающихся, нарушение требований к организации и осуществлению образовательной деятельности образовательная организация и ее должностные лица несут административную ответственность в соответствии с Ко</a:t>
                      </a:r>
                      <a:r>
                        <a:rPr lang="ru-RU" sz="1200" kern="1200" baseline="0" dirty="0" smtClean="0">
                          <a:solidFill>
                            <a:schemeClr val="dk1"/>
                          </a:solidFill>
                          <a:effectLst/>
                          <a:latin typeface="+mn-lt"/>
                          <a:ea typeface="+mn-ea"/>
                          <a:cs typeface="+mn-cs"/>
                        </a:rPr>
                        <a:t>АП РФ</a:t>
                      </a:r>
                      <a:endParaRPr lang="ru-RU" sz="1200" dirty="0"/>
                    </a:p>
                  </a:txBody>
                  <a:tcPr marL="91441" marR="91441" marT="45709" marB="45709">
                    <a:solidFill>
                      <a:schemeClr val="accent1">
                        <a:tint val="40000"/>
                      </a:schemeClr>
                    </a:solidFill>
                  </a:tcPr>
                </a:tc>
                <a:extLst>
                  <a:ext uri="{0D108BD9-81ED-4DB2-BD59-A6C34878D82A}">
                    <a16:rowId xmlns:a16="http://schemas.microsoft.com/office/drawing/2014/main" val="3000611241"/>
                  </a:ext>
                </a:extLst>
              </a:tr>
            </a:tbl>
          </a:graphicData>
        </a:graphic>
      </p:graphicFrame>
      <p:sp>
        <p:nvSpPr>
          <p:cNvPr id="5" name="Пятно 1 4"/>
          <p:cNvSpPr/>
          <p:nvPr/>
        </p:nvSpPr>
        <p:spPr>
          <a:xfrm>
            <a:off x="9361488" y="1792288"/>
            <a:ext cx="414337" cy="317500"/>
          </a:xfrm>
          <a:prstGeom prst="irregularSeal1">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ru-RU"/>
          </a:p>
        </p:txBody>
      </p:sp>
      <p:sp>
        <p:nvSpPr>
          <p:cNvPr id="7" name="Прямоугольная выноска 6"/>
          <p:cNvSpPr/>
          <p:nvPr/>
        </p:nvSpPr>
        <p:spPr>
          <a:xfrm>
            <a:off x="11522075" y="1720850"/>
            <a:ext cx="442913" cy="230188"/>
          </a:xfrm>
          <a:prstGeom prst="wedgeRectCallout">
            <a:avLst>
              <a:gd name="adj1" fmla="val -1535"/>
              <a:gd name="adj2" fmla="val 103676"/>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pic>
        <p:nvPicPr>
          <p:cNvPr id="16403" name="Рисунок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560175" y="6273800"/>
            <a:ext cx="433388"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34818" name="Заголовок 1"/>
          <p:cNvSpPr>
            <a:spLocks noGrp="1"/>
          </p:cNvSpPr>
          <p:nvPr>
            <p:ph type="title"/>
          </p:nvPr>
        </p:nvSpPr>
        <p:spPr>
          <a:xfrm>
            <a:off x="1231900" y="288925"/>
            <a:ext cx="11060113" cy="682625"/>
          </a:xfrm>
        </p:spPr>
        <p:txBody>
          <a:bodyPr/>
          <a:lstStyle/>
          <a:p>
            <a:pPr eaLnBrk="1" hangingPunct="1"/>
            <a:r>
              <a:rPr lang="ru-RU" altLang="ru-RU" sz="2800" b="1" smtClean="0">
                <a:solidFill>
                  <a:schemeClr val="tx1"/>
                </a:solidFill>
              </a:rPr>
              <a:t>психолого-педагогические условия</a:t>
            </a:r>
          </a:p>
        </p:txBody>
      </p:sp>
      <p:graphicFrame>
        <p:nvGraphicFramePr>
          <p:cNvPr id="4" name="Объект 3"/>
          <p:cNvGraphicFramePr>
            <a:graphicFrameLocks noGrp="1"/>
          </p:cNvGraphicFramePr>
          <p:nvPr>
            <p:ph idx="1"/>
          </p:nvPr>
        </p:nvGraphicFramePr>
        <p:xfrm>
          <a:off x="331788" y="971550"/>
          <a:ext cx="11583987" cy="5680075"/>
        </p:xfrm>
        <a:graphic>
          <a:graphicData uri="http://schemas.openxmlformats.org/drawingml/2006/table">
            <a:tbl>
              <a:tblPr firstRow="1" bandRow="1">
                <a:tableStyleId>{5C22544A-7EE6-4342-B048-85BDC9FD1C3A}</a:tableStyleId>
              </a:tblPr>
              <a:tblGrid>
                <a:gridCol w="4865563">
                  <a:extLst>
                    <a:ext uri="{9D8B030D-6E8A-4147-A177-3AD203B41FA5}">
                      <a16:colId xmlns:a16="http://schemas.microsoft.com/office/drawing/2014/main" val="2498036907"/>
                    </a:ext>
                  </a:extLst>
                </a:gridCol>
                <a:gridCol w="4880001">
                  <a:extLst>
                    <a:ext uri="{9D8B030D-6E8A-4147-A177-3AD203B41FA5}">
                      <a16:colId xmlns:a16="http://schemas.microsoft.com/office/drawing/2014/main" val="2631849322"/>
                    </a:ext>
                  </a:extLst>
                </a:gridCol>
                <a:gridCol w="1838422">
                  <a:extLst>
                    <a:ext uri="{9D8B030D-6E8A-4147-A177-3AD203B41FA5}">
                      <a16:colId xmlns:a16="http://schemas.microsoft.com/office/drawing/2014/main" val="889869941"/>
                    </a:ext>
                  </a:extLst>
                </a:gridCol>
              </a:tblGrid>
              <a:tr h="37843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29" marB="45729"/>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29" marB="45729"/>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29" marB="45729"/>
                </a:tc>
                <a:extLst>
                  <a:ext uri="{0D108BD9-81ED-4DB2-BD59-A6C34878D82A}">
                    <a16:rowId xmlns:a16="http://schemas.microsoft.com/office/drawing/2014/main" val="3377044767"/>
                  </a:ext>
                </a:extLst>
              </a:tr>
              <a:tr h="5301637">
                <a:tc>
                  <a:txBody>
                    <a:bodyPr/>
                    <a:lstStyle/>
                    <a:p>
                      <a:pPr indent="342900" algn="just">
                        <a:lnSpc>
                          <a:spcPct val="107000"/>
                        </a:lnSpc>
                        <a:spcAft>
                          <a:spcPts val="0"/>
                        </a:spcAft>
                      </a:pPr>
                      <a:r>
                        <a:rPr lang="ru-RU" sz="1200" kern="1200" dirty="0">
                          <a:solidFill>
                            <a:schemeClr val="dk1"/>
                          </a:solidFill>
                          <a:effectLst/>
                          <a:latin typeface="+mn-lt"/>
                          <a:ea typeface="+mn-ea"/>
                          <a:cs typeface="+mn-cs"/>
                        </a:rPr>
                        <a:t>37. Психолого-педагогические условия реализации программы начального общего образования должны обеспечивать:</a:t>
                      </a:r>
                    </a:p>
                    <a:p>
                      <a:pPr marL="0" indent="0" algn="just">
                        <a:lnSpc>
                          <a:spcPct val="107000"/>
                        </a:lnSpc>
                        <a:spcAft>
                          <a:spcPts val="0"/>
                        </a:spcAft>
                      </a:pPr>
                      <a:r>
                        <a:rPr lang="ru-RU" sz="1200" kern="1200" dirty="0" smtClean="0">
                          <a:solidFill>
                            <a:schemeClr val="dk1"/>
                          </a:solidFill>
                          <a:effectLst/>
                          <a:latin typeface="+mn-lt"/>
                          <a:ea typeface="+mn-ea"/>
                          <a:cs typeface="+mn-cs"/>
                        </a:rPr>
                        <a:t>6) индивидуальное психолого-педагогическое сопровождение всех участников образовательных отношений, в том числе:</a:t>
                      </a:r>
                    </a:p>
                    <a:p>
                      <a:pPr indent="342900" algn="just">
                        <a:lnSpc>
                          <a:spcPct val="107000"/>
                        </a:lnSpc>
                        <a:spcAft>
                          <a:spcPts val="0"/>
                        </a:spcAft>
                      </a:pPr>
                      <a:r>
                        <a:rPr lang="ru-RU" sz="1200" kern="1200" dirty="0" smtClean="0">
                          <a:solidFill>
                            <a:schemeClr val="dk1"/>
                          </a:solidFill>
                          <a:effectLst/>
                          <a:latin typeface="+mn-lt"/>
                          <a:ea typeface="+mn-ea"/>
                          <a:cs typeface="+mn-cs"/>
                        </a:rPr>
                        <a:t>обучающихся, испытывающих трудности в освоении программы начального общего образования, развитии и социальной адаптации;</a:t>
                      </a:r>
                    </a:p>
                    <a:p>
                      <a:pPr indent="342900" algn="just">
                        <a:lnSpc>
                          <a:spcPct val="107000"/>
                        </a:lnSpc>
                        <a:spcAft>
                          <a:spcPts val="0"/>
                        </a:spcAft>
                      </a:pPr>
                      <a:r>
                        <a:rPr lang="ru-RU" sz="1200" kern="1200" dirty="0" smtClean="0">
                          <a:solidFill>
                            <a:schemeClr val="dk1"/>
                          </a:solidFill>
                          <a:effectLst/>
                          <a:latin typeface="+mn-lt"/>
                          <a:ea typeface="+mn-ea"/>
                          <a:cs typeface="+mn-cs"/>
                        </a:rPr>
                        <a:t>обучающихся, проявляющих индивидуальные способности, и одаренных;</a:t>
                      </a:r>
                    </a:p>
                    <a:p>
                      <a:pPr indent="342900" algn="just">
                        <a:lnSpc>
                          <a:spcPct val="107000"/>
                        </a:lnSpc>
                        <a:spcAft>
                          <a:spcPts val="0"/>
                        </a:spcAft>
                      </a:pPr>
                      <a:r>
                        <a:rPr lang="ru-RU" sz="1200" kern="1200" dirty="0" smtClean="0">
                          <a:solidFill>
                            <a:schemeClr val="dk1"/>
                          </a:solidFill>
                          <a:effectLst/>
                          <a:latin typeface="+mn-lt"/>
                          <a:ea typeface="+mn-ea"/>
                          <a:cs typeface="+mn-cs"/>
                        </a:rPr>
                        <a:t>педагогических, учебно-вспомогательных и иных работников Организации, обеспечивающих реализацию программы начального общего образования;</a:t>
                      </a:r>
                    </a:p>
                    <a:p>
                      <a:pPr indent="342900" algn="just">
                        <a:lnSpc>
                          <a:spcPct val="107000"/>
                        </a:lnSpc>
                        <a:spcAft>
                          <a:spcPts val="0"/>
                        </a:spcAft>
                      </a:pPr>
                      <a:r>
                        <a:rPr lang="ru-RU" sz="1200" kern="1200" dirty="0" smtClean="0">
                          <a:solidFill>
                            <a:schemeClr val="dk1"/>
                          </a:solidFill>
                          <a:effectLst/>
                          <a:latin typeface="+mn-lt"/>
                          <a:ea typeface="+mn-ea"/>
                          <a:cs typeface="+mn-cs"/>
                        </a:rPr>
                        <a:t>родителей (законных представителей) несовершеннолетних обучающихся;</a:t>
                      </a:r>
                    </a:p>
                    <a:p>
                      <a:pPr marL="0" indent="0" algn="just">
                        <a:lnSpc>
                          <a:spcPct val="107000"/>
                        </a:lnSpc>
                        <a:spcAft>
                          <a:spcPts val="0"/>
                        </a:spcAft>
                      </a:pPr>
                      <a:r>
                        <a:rPr lang="ru-RU" sz="1200" kern="1200" dirty="0" smtClean="0">
                          <a:solidFill>
                            <a:schemeClr val="dk1"/>
                          </a:solidFill>
                          <a:effectLst/>
                          <a:latin typeface="+mn-lt"/>
                          <a:ea typeface="+mn-ea"/>
                          <a:cs typeface="+mn-cs"/>
                        </a:rPr>
                        <a:t>9) осуществление мониторинга и оценки эффективности психологических программ сопровождения участников образовательных отношений, развития психологической службы Организации.</a:t>
                      </a:r>
                      <a:endParaRPr lang="ru-RU" sz="1200" kern="1200" dirty="0">
                        <a:solidFill>
                          <a:schemeClr val="dk1"/>
                        </a:solidFill>
                        <a:effectLst/>
                        <a:latin typeface="+mn-lt"/>
                        <a:ea typeface="+mn-ea"/>
                        <a:cs typeface="+mn-cs"/>
                      </a:endParaRPr>
                    </a:p>
                  </a:txBody>
                  <a:tcPr marL="68580" marR="68580" marT="0" marB="0"/>
                </a:tc>
                <a:tc>
                  <a:txBody>
                    <a:bodyPr/>
                    <a:lstStyle/>
                    <a:p>
                      <a:r>
                        <a:rPr lang="ru-RU" sz="1200" kern="1200" dirty="0" smtClean="0">
                          <a:solidFill>
                            <a:schemeClr val="dk1"/>
                          </a:solidFill>
                          <a:effectLst/>
                          <a:latin typeface="+mn-lt"/>
                          <a:ea typeface="+mn-ea"/>
                          <a:cs typeface="+mn-cs"/>
                        </a:rPr>
                        <a:t>38. Психолого-педагогические условия реализации программы основного общего образования, в том числе адаптированной, должны обеспечивать:</a:t>
                      </a:r>
                    </a:p>
                    <a:p>
                      <a:r>
                        <a:rPr lang="ru-RU" sz="1200" kern="1200" dirty="0" smtClean="0">
                          <a:solidFill>
                            <a:schemeClr val="dk1"/>
                          </a:solidFill>
                          <a:effectLst/>
                          <a:latin typeface="+mn-lt"/>
                          <a:ea typeface="+mn-ea"/>
                          <a:cs typeface="+mn-cs"/>
                        </a:rPr>
                        <a:t>6) индивидуальное психолого-педагогическое сопровождение всех участников образовательных отношений, в том числе:</a:t>
                      </a:r>
                    </a:p>
                    <a:p>
                      <a:r>
                        <a:rPr lang="ru-RU" sz="1200" kern="1200" dirty="0" smtClean="0">
                          <a:solidFill>
                            <a:schemeClr val="dk1"/>
                          </a:solidFill>
                          <a:effectLst/>
                          <a:latin typeface="+mn-lt"/>
                          <a:ea typeface="+mn-ea"/>
                          <a:cs typeface="+mn-cs"/>
                        </a:rPr>
                        <a:t>обучающихся, испытывающих трудности в освоении программы основного общего образования, развитии и социальной адаптации;</a:t>
                      </a:r>
                    </a:p>
                    <a:p>
                      <a:r>
                        <a:rPr lang="ru-RU" sz="1200" kern="1200" dirty="0" smtClean="0">
                          <a:solidFill>
                            <a:schemeClr val="dk1"/>
                          </a:solidFill>
                          <a:effectLst/>
                          <a:latin typeface="+mn-lt"/>
                          <a:ea typeface="+mn-ea"/>
                          <a:cs typeface="+mn-cs"/>
                        </a:rPr>
                        <a:t>обучающихся, проявляющих индивидуальные способности, и одаренных;</a:t>
                      </a:r>
                    </a:p>
                    <a:p>
                      <a:r>
                        <a:rPr lang="ru-RU" sz="1200" kern="1200" dirty="0" smtClean="0">
                          <a:solidFill>
                            <a:schemeClr val="dk1"/>
                          </a:solidFill>
                          <a:effectLst/>
                          <a:latin typeface="+mn-lt"/>
                          <a:ea typeface="+mn-ea"/>
                          <a:cs typeface="+mn-cs"/>
                        </a:rPr>
                        <a:t>обучающихся с ОВЗ;</a:t>
                      </a:r>
                    </a:p>
                    <a:p>
                      <a:r>
                        <a:rPr lang="ru-RU" sz="1200" kern="1200" dirty="0" smtClean="0">
                          <a:solidFill>
                            <a:schemeClr val="dk1"/>
                          </a:solidFill>
                          <a:effectLst/>
                          <a:latin typeface="+mn-lt"/>
                          <a:ea typeface="+mn-ea"/>
                          <a:cs typeface="+mn-cs"/>
                        </a:rPr>
                        <a:t>педагогических, учебно-вспомогательных и иных работников Организации, обеспечивающих реализацию программы основного общего образования;</a:t>
                      </a:r>
                    </a:p>
                    <a:p>
                      <a:r>
                        <a:rPr lang="ru-RU" sz="1200" kern="1200" dirty="0" smtClean="0">
                          <a:solidFill>
                            <a:schemeClr val="dk1"/>
                          </a:solidFill>
                          <a:effectLst/>
                          <a:latin typeface="+mn-lt"/>
                          <a:ea typeface="+mn-ea"/>
                          <a:cs typeface="+mn-cs"/>
                        </a:rPr>
                        <a:t>родителей (законных представителей) несовершеннолетних обучающихся;</a:t>
                      </a:r>
                    </a:p>
                    <a:p>
                      <a:pPr marL="0" marR="0" indent="0" algn="l" defTabSz="457200" rtl="0" eaLnBrk="1" fontAlgn="auto" latinLnBrk="0" hangingPunct="1">
                        <a:lnSpc>
                          <a:spcPct val="100000"/>
                        </a:lnSpc>
                        <a:spcBef>
                          <a:spcPts val="0"/>
                        </a:spcBef>
                        <a:spcAft>
                          <a:spcPts val="0"/>
                        </a:spcAft>
                        <a:buClrTx/>
                        <a:buSzTx/>
                        <a:buFontTx/>
                        <a:buNone/>
                        <a:tabLst/>
                        <a:defRPr/>
                      </a:pPr>
                      <a:r>
                        <a:rPr lang="ru-RU" sz="1200" kern="1200" dirty="0" smtClean="0">
                          <a:solidFill>
                            <a:schemeClr val="dk1"/>
                          </a:solidFill>
                          <a:effectLst/>
                          <a:latin typeface="+mn-lt"/>
                          <a:ea typeface="+mn-ea"/>
                          <a:cs typeface="+mn-cs"/>
                        </a:rPr>
                        <a:t>9) осуществление мониторинга и оценки эффективности психологических программ сопровождения участников образовательных отношений, развития психологической службы Организации.</a:t>
                      </a:r>
                    </a:p>
                  </a:txBody>
                  <a:tcPr marL="68580" marR="68580" marT="0" marB="0"/>
                </a:tc>
                <a:tc>
                  <a:txBody>
                    <a:bodyPr/>
                    <a:lstStyle/>
                    <a:p>
                      <a:r>
                        <a:rPr lang="en-US" sz="1200" kern="1200" dirty="0" smtClean="0">
                          <a:solidFill>
                            <a:schemeClr val="dk1"/>
                          </a:solidFill>
                          <a:effectLst/>
                          <a:latin typeface="+mn-lt"/>
                          <a:ea typeface="+mn-ea"/>
                          <a:cs typeface="+mn-cs"/>
                        </a:rPr>
                        <a:t>273-</a:t>
                      </a:r>
                      <a:r>
                        <a:rPr lang="ru-RU" sz="1200" kern="1200" dirty="0" smtClean="0">
                          <a:solidFill>
                            <a:schemeClr val="dk1"/>
                          </a:solidFill>
                          <a:effectLst/>
                          <a:latin typeface="+mn-lt"/>
                          <a:ea typeface="+mn-ea"/>
                          <a:cs typeface="+mn-cs"/>
                        </a:rPr>
                        <a:t>ФЗ</a:t>
                      </a:r>
                    </a:p>
                    <a:p>
                      <a:r>
                        <a:rPr lang="ru-RU" sz="1200" b="0" i="0" u="none" strike="noStrike" kern="1200" baseline="0" dirty="0" smtClean="0">
                          <a:solidFill>
                            <a:schemeClr val="dk1"/>
                          </a:solidFill>
                          <a:latin typeface="+mn-lt"/>
                          <a:ea typeface="+mn-ea"/>
                          <a:cs typeface="+mn-cs"/>
                        </a:rPr>
                        <a:t>Статья 34. </a:t>
                      </a:r>
                    </a:p>
                    <a:p>
                      <a:r>
                        <a:rPr lang="ru-RU" sz="1200" b="0" i="0" u="none" strike="noStrike" kern="1200" baseline="0" dirty="0" smtClean="0">
                          <a:solidFill>
                            <a:schemeClr val="dk1"/>
                          </a:solidFill>
                          <a:latin typeface="+mn-lt"/>
                          <a:ea typeface="+mn-ea"/>
                          <a:cs typeface="+mn-cs"/>
                        </a:rPr>
                        <a:t>1. Обучающимся предоставляются академические права на:</a:t>
                      </a:r>
                    </a:p>
                    <a:p>
                      <a:r>
                        <a:rPr lang="ru-RU" sz="1200" b="0" i="0" u="none" strike="noStrike" kern="1200" baseline="0" dirty="0" smtClean="0">
                          <a:solidFill>
                            <a:schemeClr val="dk1"/>
                          </a:solidFill>
                          <a:latin typeface="+mn-lt"/>
                          <a:ea typeface="+mn-ea"/>
                          <a:cs typeface="+mn-cs"/>
                        </a:rPr>
                        <a:t>2) предоставление условий для обучения с учетом особенностей их психофизического развития и состояния здоровья, в том числе получение социально-педагогической и психологической помощи, бесплатной психолого-медико-педагогической коррекции;</a:t>
                      </a:r>
                    </a:p>
                  </a:txBody>
                  <a:tcPr marL="68580" marR="68580" marT="0" marB="0"/>
                </a:tc>
                <a:extLst>
                  <a:ext uri="{0D108BD9-81ED-4DB2-BD59-A6C34878D82A}">
                    <a16:rowId xmlns:a16="http://schemas.microsoft.com/office/drawing/2014/main" val="3000611241"/>
                  </a:ext>
                </a:extLst>
              </a:tr>
            </a:tbl>
          </a:graphicData>
        </a:graphic>
      </p:graphicFrame>
      <p:pic>
        <p:nvPicPr>
          <p:cNvPr id="34833"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63325" y="1487488"/>
            <a:ext cx="433388"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17410" name="Заголовок 1"/>
          <p:cNvSpPr>
            <a:spLocks noGrp="1"/>
          </p:cNvSpPr>
          <p:nvPr>
            <p:ph type="title"/>
          </p:nvPr>
        </p:nvSpPr>
        <p:spPr>
          <a:xfrm>
            <a:off x="769938" y="695325"/>
            <a:ext cx="10799762" cy="706438"/>
          </a:xfrm>
        </p:spPr>
        <p:txBody>
          <a:bodyPr/>
          <a:lstStyle/>
          <a:p>
            <a:pPr eaLnBrk="1" hangingPunct="1"/>
            <a:r>
              <a:rPr lang="ru-RU" altLang="ru-RU" sz="2800" b="1" smtClean="0">
                <a:solidFill>
                  <a:schemeClr val="tx1"/>
                </a:solidFill>
              </a:rPr>
              <a:t>обучение обучающихся с ограниченными возможностями здоровья</a:t>
            </a:r>
          </a:p>
        </p:txBody>
      </p:sp>
      <p:graphicFrame>
        <p:nvGraphicFramePr>
          <p:cNvPr id="4" name="Объект 3"/>
          <p:cNvGraphicFramePr>
            <a:graphicFrameLocks noGrp="1"/>
          </p:cNvGraphicFramePr>
          <p:nvPr>
            <p:ph idx="1"/>
          </p:nvPr>
        </p:nvGraphicFramePr>
        <p:xfrm>
          <a:off x="331788" y="1501775"/>
          <a:ext cx="11676062" cy="5364163"/>
        </p:xfrm>
        <a:graphic>
          <a:graphicData uri="http://schemas.openxmlformats.org/drawingml/2006/table">
            <a:tbl>
              <a:tblPr firstRow="1" bandRow="1">
                <a:tableStyleId>{5C22544A-7EE6-4342-B048-85BDC9FD1C3A}</a:tableStyleId>
              </a:tblPr>
              <a:tblGrid>
                <a:gridCol w="2724094">
                  <a:extLst>
                    <a:ext uri="{9D8B030D-6E8A-4147-A177-3AD203B41FA5}">
                      <a16:colId xmlns:a16="http://schemas.microsoft.com/office/drawing/2014/main" val="2498036907"/>
                    </a:ext>
                  </a:extLst>
                </a:gridCol>
                <a:gridCol w="5193105">
                  <a:extLst>
                    <a:ext uri="{9D8B030D-6E8A-4147-A177-3AD203B41FA5}">
                      <a16:colId xmlns:a16="http://schemas.microsoft.com/office/drawing/2014/main" val="2631849322"/>
                    </a:ext>
                  </a:extLst>
                </a:gridCol>
                <a:gridCol w="3758863">
                  <a:extLst>
                    <a:ext uri="{9D8B030D-6E8A-4147-A177-3AD203B41FA5}">
                      <a16:colId xmlns:a16="http://schemas.microsoft.com/office/drawing/2014/main" val="889869941"/>
                    </a:ext>
                  </a:extLst>
                </a:gridCol>
              </a:tblGrid>
              <a:tr h="365728">
                <a:tc>
                  <a:txBody>
                    <a:bodyPr/>
                    <a:lstStyle/>
                    <a:p>
                      <a:r>
                        <a:rPr lang="ru-RU" sz="1500" b="1" kern="1200" dirty="0" smtClean="0">
                          <a:solidFill>
                            <a:schemeClr val="lt1"/>
                          </a:solidFill>
                          <a:effectLst/>
                          <a:latin typeface="+mn-lt"/>
                          <a:ea typeface="+mn-ea"/>
                          <a:cs typeface="+mn-cs"/>
                        </a:rPr>
                        <a:t>ФГОС НОО приказ № 286</a:t>
                      </a:r>
                      <a:endParaRPr lang="ru-RU" sz="1500" dirty="0"/>
                    </a:p>
                  </a:txBody>
                  <a:tcPr marL="91445" marR="91445" marT="45712" marB="45712"/>
                </a:tc>
                <a:tc>
                  <a:txBody>
                    <a:bodyPr/>
                    <a:lstStyle/>
                    <a:p>
                      <a:r>
                        <a:rPr lang="ru-RU" sz="1600" b="1" kern="1200" dirty="0" smtClean="0">
                          <a:solidFill>
                            <a:schemeClr val="lt1"/>
                          </a:solidFill>
                          <a:effectLst/>
                          <a:latin typeface="+mn-lt"/>
                          <a:ea typeface="+mn-ea"/>
                          <a:cs typeface="+mn-cs"/>
                        </a:rPr>
                        <a:t>ФГОС ООО приказ № 287</a:t>
                      </a:r>
                      <a:endParaRPr lang="ru-RU" sz="1600" dirty="0"/>
                    </a:p>
                  </a:txBody>
                  <a:tcPr marL="91445" marR="91445" marT="45712" marB="45712"/>
                </a:tc>
                <a:tc>
                  <a:txBody>
                    <a:bodyPr/>
                    <a:lstStyle/>
                    <a:p>
                      <a:r>
                        <a:rPr lang="ru-RU" sz="1800" b="1" kern="1200" dirty="0" smtClean="0">
                          <a:solidFill>
                            <a:schemeClr val="lt1"/>
                          </a:solidFill>
                          <a:effectLst/>
                          <a:latin typeface="+mn-lt"/>
                          <a:ea typeface="+mn-ea"/>
                          <a:cs typeface="+mn-cs"/>
                        </a:rPr>
                        <a:t>Примечания </a:t>
                      </a:r>
                      <a:endParaRPr lang="ru-RU" sz="1400" dirty="0" smtClean="0"/>
                    </a:p>
                  </a:txBody>
                  <a:tcPr marL="91445" marR="91445" marT="45712" marB="45712"/>
                </a:tc>
                <a:extLst>
                  <a:ext uri="{0D108BD9-81ED-4DB2-BD59-A6C34878D82A}">
                    <a16:rowId xmlns:a16="http://schemas.microsoft.com/office/drawing/2014/main" val="3377044767"/>
                  </a:ext>
                </a:extLst>
              </a:tr>
              <a:tr h="4998435">
                <a:tc>
                  <a:txBody>
                    <a:bodyPr/>
                    <a:lstStyle/>
                    <a:p>
                      <a:pPr lvl="0"/>
                      <a:r>
                        <a:rPr lang="ru-RU" sz="1800" kern="1200" dirty="0" smtClean="0">
                          <a:solidFill>
                            <a:schemeClr val="dk1"/>
                          </a:solidFill>
                          <a:effectLst/>
                          <a:latin typeface="+mn-lt"/>
                          <a:ea typeface="+mn-ea"/>
                          <a:cs typeface="+mn-cs"/>
                        </a:rPr>
                        <a:t>2. ФГОС не применяется для обучения обучающихся с ограниченными возможностями здоровья и обучающихся с умственной отсталостью (интеллектуальными нарушениями).</a:t>
                      </a:r>
                      <a:endParaRPr lang="ru-RU" sz="1400" kern="1200" dirty="0" smtClean="0">
                        <a:solidFill>
                          <a:schemeClr val="dk1"/>
                        </a:solidFill>
                        <a:effectLst/>
                        <a:latin typeface="+mn-lt"/>
                        <a:ea typeface="+mn-ea"/>
                        <a:cs typeface="+mn-cs"/>
                      </a:endParaRPr>
                    </a:p>
                  </a:txBody>
                  <a:tcPr marL="91445" marR="91445" marT="45712" marB="45712"/>
                </a:tc>
                <a:tc>
                  <a:txBody>
                    <a:bodyPr/>
                    <a:lstStyle/>
                    <a:p>
                      <a:pPr marL="0" lvl="0" indent="0" algn="just">
                        <a:lnSpc>
                          <a:spcPct val="107000"/>
                        </a:lnSpc>
                        <a:spcAft>
                          <a:spcPts val="0"/>
                        </a:spcAft>
                        <a:buFont typeface="+mj-lt"/>
                        <a:buAutoNum type="arabicPeriod"/>
                        <a:tabLst>
                          <a:tab pos="175260" algn="l"/>
                        </a:tabLst>
                      </a:pPr>
                      <a:r>
                        <a:rPr lang="ru-RU" sz="1300" kern="1200" dirty="0">
                          <a:solidFill>
                            <a:schemeClr val="dk1"/>
                          </a:solidFill>
                          <a:effectLst/>
                          <a:latin typeface="+mn-lt"/>
                          <a:ea typeface="+mn-ea"/>
                          <a:cs typeface="+mn-cs"/>
                        </a:rPr>
                        <a:t>Федеральный государственный образовательный стандарт основного общего образования обеспечивает:</a:t>
                      </a:r>
                    </a:p>
                    <a:p>
                      <a:pPr marL="0" indent="0" algn="just">
                        <a:lnSpc>
                          <a:spcPct val="107000"/>
                        </a:lnSpc>
                        <a:spcAft>
                          <a:spcPts val="0"/>
                        </a:spcAft>
                      </a:pPr>
                      <a:r>
                        <a:rPr lang="ru-RU" sz="1300" kern="1200" dirty="0">
                          <a:solidFill>
                            <a:schemeClr val="dk1"/>
                          </a:solidFill>
                          <a:effectLst/>
                          <a:latin typeface="+mn-lt"/>
                          <a:ea typeface="+mn-ea"/>
                          <a:cs typeface="+mn-cs"/>
                        </a:rPr>
                        <a:t>специальные условия образования для обучающихся с ОВЗ с учетом их особых образовательных </a:t>
                      </a:r>
                      <a:r>
                        <a:rPr lang="ru-RU" sz="1300" kern="1200" dirty="0" smtClean="0">
                          <a:solidFill>
                            <a:schemeClr val="dk1"/>
                          </a:solidFill>
                          <a:effectLst/>
                          <a:latin typeface="+mn-lt"/>
                          <a:ea typeface="+mn-ea"/>
                          <a:cs typeface="+mn-cs"/>
                        </a:rPr>
                        <a:t>потребностей.</a:t>
                      </a:r>
                      <a:endParaRPr lang="ru-RU" sz="1300" kern="1200" dirty="0">
                        <a:solidFill>
                          <a:schemeClr val="dk1"/>
                        </a:solidFill>
                        <a:effectLst/>
                        <a:latin typeface="+mn-lt"/>
                        <a:ea typeface="+mn-ea"/>
                        <a:cs typeface="+mn-cs"/>
                      </a:endParaRPr>
                    </a:p>
                    <a:p>
                      <a:pPr marL="0" indent="0" algn="just">
                        <a:lnSpc>
                          <a:spcPct val="107000"/>
                        </a:lnSpc>
                        <a:spcAft>
                          <a:spcPts val="0"/>
                        </a:spcAft>
                      </a:pPr>
                      <a:r>
                        <a:rPr lang="ru-RU" sz="1300" kern="1200" dirty="0">
                          <a:solidFill>
                            <a:schemeClr val="dk1"/>
                          </a:solidFill>
                          <a:effectLst/>
                          <a:latin typeface="+mn-lt"/>
                          <a:ea typeface="+mn-ea"/>
                          <a:cs typeface="+mn-cs"/>
                        </a:rPr>
                        <a:t>12. Содержание основного общего образования определяется программой </a:t>
                      </a:r>
                      <a:r>
                        <a:rPr lang="ru-RU" sz="1300" kern="1200" dirty="0" smtClean="0">
                          <a:solidFill>
                            <a:schemeClr val="dk1"/>
                          </a:solidFill>
                          <a:effectLst/>
                          <a:latin typeface="+mn-lt"/>
                          <a:ea typeface="+mn-ea"/>
                          <a:cs typeface="+mn-cs"/>
                        </a:rPr>
                        <a:t>основного общего образования, </a:t>
                      </a:r>
                      <a:r>
                        <a:rPr lang="ru-RU" sz="1300" kern="1200" dirty="0">
                          <a:solidFill>
                            <a:schemeClr val="dk1"/>
                          </a:solidFill>
                          <a:effectLst/>
                          <a:latin typeface="+mn-lt"/>
                          <a:ea typeface="+mn-ea"/>
                          <a:cs typeface="+mn-cs"/>
                        </a:rPr>
                        <a:t>в том числе адаптированной, разрабатываемой и утверждаемой Организацией самостоятельно. Организация разрабатывает программу основного общего образования, в том числе адаптированную, в соответствии со ФГОС и с учетом соответствующих ПООП, в том числе примерных адаптированных программ основного общего образования.</a:t>
                      </a:r>
                    </a:p>
                    <a:p>
                      <a:pPr marL="0" indent="0" algn="just">
                        <a:lnSpc>
                          <a:spcPct val="107000"/>
                        </a:lnSpc>
                        <a:spcAft>
                          <a:spcPts val="0"/>
                        </a:spcAft>
                      </a:pPr>
                      <a:r>
                        <a:rPr lang="ru-RU" sz="1300" kern="1200" dirty="0">
                          <a:solidFill>
                            <a:schemeClr val="dk1"/>
                          </a:solidFill>
                          <a:effectLst/>
                          <a:latin typeface="+mn-lt"/>
                          <a:ea typeface="+mn-ea"/>
                          <a:cs typeface="+mn-cs"/>
                        </a:rPr>
                        <a:t>При обучении обучающихся с ОВЗ Организация разрабатывает адаптированную программу основного общего образования (одну или несколько) в соответствии со ФГОС с учетом соответствующих примерных адаптированных программ основного общего образования.</a:t>
                      </a:r>
                    </a:p>
                    <a:p>
                      <a:pPr marL="0" indent="0" algn="just">
                        <a:lnSpc>
                          <a:spcPct val="107000"/>
                        </a:lnSpc>
                        <a:spcAft>
                          <a:spcPts val="0"/>
                        </a:spcAft>
                      </a:pPr>
                      <a:r>
                        <a:rPr lang="ru-RU" sz="1300" kern="1200" dirty="0">
                          <a:solidFill>
                            <a:schemeClr val="dk1"/>
                          </a:solidFill>
                          <a:effectLst/>
                          <a:latin typeface="+mn-lt"/>
                          <a:ea typeface="+mn-ea"/>
                          <a:cs typeface="+mn-cs"/>
                        </a:rPr>
                        <a:t>29. Внеурочная деятельность обучающихся с ОВЗ дополняется коррекционными учебными курсами внеурочной деятельности.</a:t>
                      </a:r>
                    </a:p>
                  </a:txBody>
                  <a:tcPr marL="68584" marR="68584" marT="0" marB="0"/>
                </a:tc>
                <a:tc>
                  <a:txBody>
                    <a:bodyPr/>
                    <a:lstStyle/>
                    <a:p>
                      <a:r>
                        <a:rPr lang="ru-RU" sz="1400" kern="1200" dirty="0" smtClean="0">
                          <a:solidFill>
                            <a:schemeClr val="dk1"/>
                          </a:solidFill>
                          <a:effectLst/>
                          <a:latin typeface="+mn-lt"/>
                          <a:ea typeface="+mn-ea"/>
                          <a:cs typeface="+mn-cs"/>
                        </a:rPr>
                        <a:t>273-ФЗ статья 79 «Организация получения образования обучающимися с ограниченными возможностями здоровья»</a:t>
                      </a:r>
                    </a:p>
                    <a:p>
                      <a:r>
                        <a:rPr lang="ru-RU" sz="1400" kern="1200" dirty="0" smtClean="0">
                          <a:solidFill>
                            <a:schemeClr val="dk1"/>
                          </a:solidFill>
                          <a:effectLst/>
                          <a:latin typeface="+mn-lt"/>
                          <a:ea typeface="+mn-ea"/>
                          <a:cs typeface="+mn-cs"/>
                        </a:rPr>
                        <a:t>Приказ Минобрнауки России от 19.12.2014 N 1598 "Об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 </a:t>
                      </a:r>
                    </a:p>
                    <a:p>
                      <a:r>
                        <a:rPr lang="ru-RU" sz="1400" kern="1200" dirty="0" smtClean="0">
                          <a:solidFill>
                            <a:schemeClr val="dk1"/>
                          </a:solidFill>
                          <a:effectLst/>
                          <a:latin typeface="+mn-lt"/>
                          <a:ea typeface="+mn-ea"/>
                          <a:cs typeface="+mn-cs"/>
                        </a:rPr>
                        <a:t>Приказ Минобрнауки России от 19.12.2014 N 1599 "Об утверждении федерального государственного образовательного стандарта образования обучающихся с умственной отсталостью (интеллектуальными нарушениями)"</a:t>
                      </a:r>
                    </a:p>
                    <a:p>
                      <a:r>
                        <a:rPr lang="ru-RU" sz="1400" kern="1200" dirty="0" smtClean="0">
                          <a:solidFill>
                            <a:schemeClr val="dk1"/>
                          </a:solidFill>
                          <a:effectLst/>
                          <a:latin typeface="+mn-lt"/>
                          <a:ea typeface="+mn-ea"/>
                          <a:cs typeface="+mn-cs"/>
                        </a:rPr>
                        <a:t>Письмо Минобрнауки России от 20.02.2017 N 07-818 "О направлении Методических рекомендаций по вопросам организации образования в рамках внедрения ФГОС ОВЗ" </a:t>
                      </a:r>
                      <a:endParaRPr lang="ru-RU" sz="1400" kern="1200" dirty="0">
                        <a:solidFill>
                          <a:schemeClr val="dk1"/>
                        </a:solidFill>
                        <a:effectLst/>
                        <a:latin typeface="+mn-lt"/>
                        <a:ea typeface="+mn-ea"/>
                        <a:cs typeface="+mn-cs"/>
                      </a:endParaRPr>
                    </a:p>
                  </a:txBody>
                  <a:tcPr marL="91445" marR="91445" marT="45712" marB="45712"/>
                </a:tc>
                <a:extLst>
                  <a:ext uri="{0D108BD9-81ED-4DB2-BD59-A6C34878D82A}">
                    <a16:rowId xmlns:a16="http://schemas.microsoft.com/office/drawing/2014/main" val="3000611241"/>
                  </a:ext>
                </a:extLst>
              </a:tr>
            </a:tbl>
          </a:graphicData>
        </a:graphic>
      </p:graphicFrame>
      <p:pic>
        <p:nvPicPr>
          <p:cNvPr id="17425"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353800" y="5035550"/>
            <a:ext cx="43180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18434" name="Заголовок 1"/>
          <p:cNvSpPr>
            <a:spLocks noGrp="1"/>
          </p:cNvSpPr>
          <p:nvPr>
            <p:ph type="title"/>
          </p:nvPr>
        </p:nvSpPr>
        <p:spPr>
          <a:xfrm>
            <a:off x="523875" y="547688"/>
            <a:ext cx="10799763" cy="481012"/>
          </a:xfrm>
        </p:spPr>
        <p:txBody>
          <a:bodyPr/>
          <a:lstStyle/>
          <a:p>
            <a:pPr eaLnBrk="1" hangingPunct="1"/>
            <a:r>
              <a:rPr lang="ru-RU" altLang="ru-RU" sz="2800" b="1" smtClean="0">
                <a:solidFill>
                  <a:schemeClr val="tx1"/>
                </a:solidFill>
              </a:rPr>
              <a:t>обучение по индивидуальным учебным планам</a:t>
            </a:r>
          </a:p>
        </p:txBody>
      </p:sp>
      <p:graphicFrame>
        <p:nvGraphicFramePr>
          <p:cNvPr id="4" name="Объект 3"/>
          <p:cNvGraphicFramePr>
            <a:graphicFrameLocks noGrp="1"/>
          </p:cNvGraphicFramePr>
          <p:nvPr>
            <p:ph idx="1"/>
          </p:nvPr>
        </p:nvGraphicFramePr>
        <p:xfrm>
          <a:off x="331788" y="1135063"/>
          <a:ext cx="11555412" cy="5737225"/>
        </p:xfrm>
        <a:graphic>
          <a:graphicData uri="http://schemas.openxmlformats.org/drawingml/2006/table">
            <a:tbl>
              <a:tblPr firstRow="1" bandRow="1">
                <a:tableStyleId>{5C22544A-7EE6-4342-B048-85BDC9FD1C3A}</a:tableStyleId>
              </a:tblPr>
              <a:tblGrid>
                <a:gridCol w="4143777">
                  <a:extLst>
                    <a:ext uri="{9D8B030D-6E8A-4147-A177-3AD203B41FA5}">
                      <a16:colId xmlns:a16="http://schemas.microsoft.com/office/drawing/2014/main" val="2498036907"/>
                    </a:ext>
                  </a:extLst>
                </a:gridCol>
                <a:gridCol w="3946455">
                  <a:extLst>
                    <a:ext uri="{9D8B030D-6E8A-4147-A177-3AD203B41FA5}">
                      <a16:colId xmlns:a16="http://schemas.microsoft.com/office/drawing/2014/main" val="2631849322"/>
                    </a:ext>
                  </a:extLst>
                </a:gridCol>
                <a:gridCol w="3465180">
                  <a:extLst>
                    <a:ext uri="{9D8B030D-6E8A-4147-A177-3AD203B41FA5}">
                      <a16:colId xmlns:a16="http://schemas.microsoft.com/office/drawing/2014/main" val="889869941"/>
                    </a:ext>
                  </a:extLst>
                </a:gridCol>
              </a:tblGrid>
              <a:tr h="365848">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L="91442" marR="91442" marT="45731" marB="45731"/>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L="91442" marR="91442" marT="45731" marB="45731"/>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L="91442" marR="91442" marT="45731" marB="45731"/>
                </a:tc>
                <a:extLst>
                  <a:ext uri="{0D108BD9-81ED-4DB2-BD59-A6C34878D82A}">
                    <a16:rowId xmlns:a16="http://schemas.microsoft.com/office/drawing/2014/main" val="3377044767"/>
                  </a:ext>
                </a:extLst>
              </a:tr>
              <a:tr h="5371377">
                <a:tc>
                  <a:txBody>
                    <a:bodyPr/>
                    <a:lstStyle/>
                    <a:p>
                      <a:r>
                        <a:rPr lang="ru-RU" sz="1600" kern="1200" dirty="0" smtClean="0">
                          <a:solidFill>
                            <a:schemeClr val="dk1"/>
                          </a:solidFill>
                          <a:effectLst/>
                          <a:latin typeface="+mn-lt"/>
                          <a:ea typeface="+mn-ea"/>
                          <a:cs typeface="+mn-cs"/>
                        </a:rPr>
                        <a:t>6. Вариативность содержания программ начального общего образования обеспечивается во ФГОС за счет:</a:t>
                      </a:r>
                    </a:p>
                    <a:p>
                      <a:r>
                        <a:rPr lang="ru-RU" sz="1600" kern="1200" dirty="0" smtClean="0">
                          <a:solidFill>
                            <a:schemeClr val="dk1"/>
                          </a:solidFill>
                          <a:effectLst/>
                          <a:latin typeface="+mn-lt"/>
                          <a:ea typeface="+mn-ea"/>
                          <a:cs typeface="+mn-cs"/>
                        </a:rPr>
                        <a:t>3) возможности разработки и реализации Организацией индивидуальных учебных планов, соответствующих образовательным потребностям и интересам обучающихся.</a:t>
                      </a:r>
                    </a:p>
                    <a:p>
                      <a:r>
                        <a:rPr lang="ru-RU" sz="1600" kern="1200" dirty="0" smtClean="0">
                          <a:solidFill>
                            <a:schemeClr val="dk1"/>
                          </a:solidFill>
                          <a:effectLst/>
                          <a:latin typeface="+mn-lt"/>
                          <a:ea typeface="+mn-ea"/>
                          <a:cs typeface="+mn-cs"/>
                        </a:rPr>
                        <a:t>21. В целях удовлетворения образовательных потребностей и интересов обучающихся могут разрабатываться индивидуальные учебные планы, в том числе для ускоренного обучения, в пределах осваиваемой программы начального общего образования в порядке, установленном локальными нормативными актами Организации.</a:t>
                      </a:r>
                    </a:p>
                  </a:txBody>
                  <a:tcPr marL="91442" marR="91442" marT="45731" marB="45731"/>
                </a:tc>
                <a:tc>
                  <a:txBody>
                    <a:bodyPr/>
                    <a:lstStyle/>
                    <a:p>
                      <a:r>
                        <a:rPr lang="ru-RU" sz="1600" kern="1200" dirty="0" smtClean="0">
                          <a:solidFill>
                            <a:schemeClr val="dk1"/>
                          </a:solidFill>
                          <a:effectLst/>
                          <a:latin typeface="+mn-lt"/>
                          <a:ea typeface="+mn-ea"/>
                          <a:cs typeface="+mn-cs"/>
                        </a:rPr>
                        <a:t>5. Вариативность содержания программ основного общего образования обеспечивается во ФГОС за счет:</a:t>
                      </a:r>
                    </a:p>
                    <a:p>
                      <a:r>
                        <a:rPr lang="ru-RU" sz="1600" kern="1200" dirty="0" smtClean="0">
                          <a:solidFill>
                            <a:schemeClr val="dk1"/>
                          </a:solidFill>
                          <a:effectLst/>
                          <a:latin typeface="+mn-lt"/>
                          <a:ea typeface="+mn-ea"/>
                          <a:cs typeface="+mn-cs"/>
                        </a:rPr>
                        <a:t>3) возможности разработки и реализации Организацией индивидуальных учебных планов, соответствующих образовательным потребностям и интересам обучающихся.</a:t>
                      </a:r>
                    </a:p>
                    <a:p>
                      <a:r>
                        <a:rPr lang="ru-RU" sz="1600" kern="1200" dirty="0" smtClean="0">
                          <a:solidFill>
                            <a:schemeClr val="dk1"/>
                          </a:solidFill>
                          <a:effectLst/>
                          <a:latin typeface="+mn-lt"/>
                          <a:ea typeface="+mn-ea"/>
                          <a:cs typeface="+mn-cs"/>
                        </a:rPr>
                        <a:t>21. В целях удовлетворения образовательных потребностей и интересов обучающихся могут разрабатываться индивидуальные учебные планы, в том числе для ускоренного обучения, в пределах осваиваемой программы основного общего образования, в том числе адаптированной, в порядке, установленном локальными нормативными актами Организации.</a:t>
                      </a:r>
                      <a:endParaRPr lang="ru-RU" sz="1600" kern="1200" dirty="0">
                        <a:solidFill>
                          <a:schemeClr val="dk1"/>
                        </a:solidFill>
                        <a:effectLst/>
                        <a:latin typeface="+mn-lt"/>
                        <a:ea typeface="+mn-ea"/>
                        <a:cs typeface="+mn-cs"/>
                      </a:endParaRPr>
                    </a:p>
                  </a:txBody>
                  <a:tcPr marL="68582" marR="68582" marT="0" marB="0"/>
                </a:tc>
                <a:tc>
                  <a:txBody>
                    <a:bodyPr/>
                    <a:lstStyle/>
                    <a:p>
                      <a:r>
                        <a:rPr lang="ru-RU" sz="1800" kern="1200" dirty="0" smtClean="0">
                          <a:solidFill>
                            <a:schemeClr val="dk1"/>
                          </a:solidFill>
                          <a:effectLst/>
                          <a:latin typeface="+mn-lt"/>
                          <a:ea typeface="+mn-ea"/>
                          <a:cs typeface="+mn-cs"/>
                        </a:rPr>
                        <a:t>273-ФЗ</a:t>
                      </a:r>
                    </a:p>
                    <a:p>
                      <a:r>
                        <a:rPr lang="ru-RU" sz="1800" kern="1200" dirty="0" smtClean="0">
                          <a:solidFill>
                            <a:schemeClr val="dk1"/>
                          </a:solidFill>
                          <a:effectLst/>
                          <a:latin typeface="+mn-lt"/>
                          <a:ea typeface="+mn-ea"/>
                          <a:cs typeface="+mn-cs"/>
                        </a:rPr>
                        <a:t>Статья 34. Основные права обучающихся и меры их социальной поддержки и стимулирования</a:t>
                      </a:r>
                    </a:p>
                    <a:p>
                      <a:r>
                        <a:rPr lang="ru-RU" sz="1800" kern="1200" dirty="0" smtClean="0">
                          <a:solidFill>
                            <a:schemeClr val="dk1"/>
                          </a:solidFill>
                          <a:effectLst/>
                          <a:latin typeface="+mn-lt"/>
                          <a:ea typeface="+mn-ea"/>
                          <a:cs typeface="+mn-cs"/>
                        </a:rPr>
                        <a:t>1. Обучающимся предоставляются академические права на:</a:t>
                      </a:r>
                    </a:p>
                    <a:p>
                      <a:r>
                        <a:rPr lang="ru-RU" sz="1800" kern="1200" dirty="0" smtClean="0">
                          <a:solidFill>
                            <a:schemeClr val="dk1"/>
                          </a:solidFill>
                          <a:effectLst/>
                          <a:latin typeface="+mn-lt"/>
                          <a:ea typeface="+mn-ea"/>
                          <a:cs typeface="+mn-cs"/>
                        </a:rPr>
                        <a:t>3) обучение по индивидуальному учебному плану, в том числе ускоренное обучение, в пределах осваиваемой образовательной программы в порядке, установленном локальными нормативными актами;</a:t>
                      </a:r>
                    </a:p>
                  </a:txBody>
                  <a:tcPr marL="91442" marR="91442" marT="45731" marB="45731"/>
                </a:tc>
                <a:extLst>
                  <a:ext uri="{0D108BD9-81ED-4DB2-BD59-A6C34878D82A}">
                    <a16:rowId xmlns:a16="http://schemas.microsoft.com/office/drawing/2014/main" val="3000611241"/>
                  </a:ext>
                </a:extLst>
              </a:tr>
            </a:tbl>
          </a:graphicData>
        </a:graphic>
      </p:graphicFrame>
      <p:pic>
        <p:nvPicPr>
          <p:cNvPr id="18449"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755063" y="6430963"/>
            <a:ext cx="4318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ая выноска 4"/>
          <p:cNvSpPr/>
          <p:nvPr/>
        </p:nvSpPr>
        <p:spPr>
          <a:xfrm>
            <a:off x="10567988" y="6430963"/>
            <a:ext cx="442912" cy="231775"/>
          </a:xfrm>
          <a:prstGeom prst="wedgeRectCallout">
            <a:avLst>
              <a:gd name="adj1" fmla="val -1535"/>
              <a:gd name="adj2" fmla="val 103676"/>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19458" name="Заголовок 1"/>
          <p:cNvSpPr>
            <a:spLocks noGrp="1"/>
          </p:cNvSpPr>
          <p:nvPr>
            <p:ph type="title"/>
          </p:nvPr>
        </p:nvSpPr>
        <p:spPr>
          <a:xfrm>
            <a:off x="788988" y="538163"/>
            <a:ext cx="10799762" cy="481012"/>
          </a:xfrm>
        </p:spPr>
        <p:txBody>
          <a:bodyPr/>
          <a:lstStyle/>
          <a:p>
            <a:pPr eaLnBrk="1" hangingPunct="1"/>
            <a:r>
              <a:rPr lang="ru-RU" altLang="ru-RU" sz="3200" smtClean="0">
                <a:solidFill>
                  <a:schemeClr val="tx1"/>
                </a:solidFill>
              </a:rPr>
              <a:t>изучение родного языка </a:t>
            </a:r>
          </a:p>
        </p:txBody>
      </p:sp>
      <p:graphicFrame>
        <p:nvGraphicFramePr>
          <p:cNvPr id="4" name="Объект 3"/>
          <p:cNvGraphicFramePr>
            <a:graphicFrameLocks noGrp="1"/>
          </p:cNvGraphicFramePr>
          <p:nvPr>
            <p:ph idx="1"/>
          </p:nvPr>
        </p:nvGraphicFramePr>
        <p:xfrm>
          <a:off x="331788" y="1135063"/>
          <a:ext cx="11555412" cy="5545137"/>
        </p:xfrm>
        <a:graphic>
          <a:graphicData uri="http://schemas.openxmlformats.org/drawingml/2006/table">
            <a:tbl>
              <a:tblPr firstRow="1" bandRow="1">
                <a:tableStyleId>{5C22544A-7EE6-4342-B048-85BDC9FD1C3A}</a:tableStyleId>
              </a:tblPr>
              <a:tblGrid>
                <a:gridCol w="3537372">
                  <a:extLst>
                    <a:ext uri="{9D8B030D-6E8A-4147-A177-3AD203B41FA5}">
                      <a16:colId xmlns:a16="http://schemas.microsoft.com/office/drawing/2014/main" val="2498036907"/>
                    </a:ext>
                  </a:extLst>
                </a:gridCol>
                <a:gridCol w="3744319">
                  <a:extLst>
                    <a:ext uri="{9D8B030D-6E8A-4147-A177-3AD203B41FA5}">
                      <a16:colId xmlns:a16="http://schemas.microsoft.com/office/drawing/2014/main" val="2631849322"/>
                    </a:ext>
                  </a:extLst>
                </a:gridCol>
                <a:gridCol w="4273722">
                  <a:extLst>
                    <a:ext uri="{9D8B030D-6E8A-4147-A177-3AD203B41FA5}">
                      <a16:colId xmlns:a16="http://schemas.microsoft.com/office/drawing/2014/main" val="889869941"/>
                    </a:ext>
                  </a:extLst>
                </a:gridCol>
              </a:tblGrid>
              <a:tr h="365813">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L="91442" marR="91442" marT="45727" marB="45727"/>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L="91442" marR="91442" marT="45727" marB="45727"/>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L="91442" marR="91442" marT="45727" marB="45727"/>
                </a:tc>
                <a:extLst>
                  <a:ext uri="{0D108BD9-81ED-4DB2-BD59-A6C34878D82A}">
                    <a16:rowId xmlns:a16="http://schemas.microsoft.com/office/drawing/2014/main" val="3377044767"/>
                  </a:ext>
                </a:extLst>
              </a:tr>
              <a:tr h="5179324">
                <a:tc>
                  <a:txBody>
                    <a:bodyPr/>
                    <a:lstStyle/>
                    <a:p>
                      <a:r>
                        <a:rPr lang="ru-RU" sz="1400" kern="1200" dirty="0" smtClean="0">
                          <a:solidFill>
                            <a:schemeClr val="dk1"/>
                          </a:solidFill>
                          <a:effectLst/>
                          <a:latin typeface="+mn-lt"/>
                          <a:ea typeface="+mn-ea"/>
                          <a:cs typeface="+mn-cs"/>
                        </a:rPr>
                        <a:t>15. Программа начального общего образования обеспечивает право на получение начального общего образования на родном языке из числа языков народов Российской Федерации, а также право на изучение родного языка из числа языков народов Российской Федерации, в том числе русского языка как родного языка, в пределах возможностей, предоставляемых системой образования в порядке, установленном законодательством об образовании, и Организацией..</a:t>
                      </a:r>
                    </a:p>
                  </a:txBody>
                  <a:tcPr marL="91442" marR="91442" marT="45727" marB="45727"/>
                </a:tc>
                <a:tc>
                  <a:txBody>
                    <a:bodyPr/>
                    <a:lstStyle/>
                    <a:p>
                      <a:r>
                        <a:rPr lang="ru-RU" sz="1400" kern="1200" dirty="0" smtClean="0">
                          <a:solidFill>
                            <a:schemeClr val="dk1"/>
                          </a:solidFill>
                          <a:effectLst/>
                          <a:latin typeface="+mn-lt"/>
                          <a:ea typeface="+mn-ea"/>
                          <a:cs typeface="+mn-cs"/>
                        </a:rPr>
                        <a:t>15. Программа основного общего образования, в том числе адаптированная, реализуется на государственном языке Российской Федерации.</a:t>
                      </a:r>
                    </a:p>
                    <a:p>
                      <a:r>
                        <a:rPr lang="ru-RU" sz="1400" kern="1200" dirty="0" smtClean="0">
                          <a:solidFill>
                            <a:schemeClr val="dk1"/>
                          </a:solidFill>
                          <a:effectLst/>
                          <a:latin typeface="+mn-lt"/>
                          <a:ea typeface="+mn-ea"/>
                          <a:cs typeface="+mn-cs"/>
                        </a:rPr>
                        <a:t>Программа основного общего образования обеспечивает право на получение основного общего образования на родном языке из числа языков народов Российской Федерации, а также право на изучение родного языка из числа языков народов Российской Федерации, в том числе русского языка как родного языка, в пределах возможностей, предоставляемых системой образования в порядке, установленном законодательством об образовании, и Организацией.</a:t>
                      </a:r>
                      <a:endParaRPr lang="ru-RU" sz="1400" kern="1200" dirty="0">
                        <a:solidFill>
                          <a:schemeClr val="dk1"/>
                        </a:solidFill>
                        <a:effectLst/>
                        <a:latin typeface="+mn-lt"/>
                        <a:ea typeface="+mn-ea"/>
                        <a:cs typeface="+mn-cs"/>
                      </a:endParaRPr>
                    </a:p>
                  </a:txBody>
                  <a:tcPr marL="68582" marR="68582" marT="0" marB="0"/>
                </a:tc>
                <a:tc>
                  <a:txBody>
                    <a:bodyPr/>
                    <a:lstStyle/>
                    <a:p>
                      <a:r>
                        <a:rPr lang="ru-RU" sz="1400" kern="1200" dirty="0" smtClean="0">
                          <a:solidFill>
                            <a:schemeClr val="dk1"/>
                          </a:solidFill>
                          <a:effectLst/>
                          <a:latin typeface="+mn-lt"/>
                          <a:ea typeface="+mn-ea"/>
                          <a:cs typeface="+mn-cs"/>
                        </a:rPr>
                        <a:t>273-ФЗ Статья 14. Язык образования</a:t>
                      </a:r>
                    </a:p>
                    <a:p>
                      <a:r>
                        <a:rPr lang="ru-RU" sz="1400" kern="1200" dirty="0" smtClean="0">
                          <a:solidFill>
                            <a:schemeClr val="dk1"/>
                          </a:solidFill>
                          <a:effectLst/>
                          <a:latin typeface="+mn-lt"/>
                          <a:ea typeface="+mn-ea"/>
                          <a:cs typeface="+mn-cs"/>
                        </a:rPr>
                        <a:t>6. Язык, языки образования определяются локальными нормативными актами организации, осуществляющей образовательную деятельность по реализуемым ею образовательным программам, в соответствии с законодательством Российской Федерации. Свободный выбор языка образования, изучаемых родного языка из числа языков народов Российской Федерации, в том числе русского языка как родного языка, государственных языков республик Российской Федерации осуществляется по заявлениям родителей (законных представителей) несовершеннолетних обучающихся при приеме (переводе) на обучение по образовательным программам дошкольного образования, имеющим государственную аккредитацию образовательным программам начального общего и основного общего образования.</a:t>
                      </a:r>
                      <a:endParaRPr lang="ru-RU" sz="1400" kern="1200" dirty="0">
                        <a:solidFill>
                          <a:schemeClr val="dk1"/>
                        </a:solidFill>
                        <a:effectLst/>
                        <a:latin typeface="+mn-lt"/>
                        <a:ea typeface="+mn-ea"/>
                        <a:cs typeface="+mn-cs"/>
                      </a:endParaRPr>
                    </a:p>
                  </a:txBody>
                  <a:tcPr marL="91442" marR="91442" marT="45727" marB="45727"/>
                </a:tc>
                <a:extLst>
                  <a:ext uri="{0D108BD9-81ED-4DB2-BD59-A6C34878D82A}">
                    <a16:rowId xmlns:a16="http://schemas.microsoft.com/office/drawing/2014/main" val="3000611241"/>
                  </a:ext>
                </a:extLst>
              </a:tr>
            </a:tbl>
          </a:graphicData>
        </a:graphic>
      </p:graphicFrame>
      <p:pic>
        <p:nvPicPr>
          <p:cNvPr id="19473"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580438" y="6332538"/>
            <a:ext cx="4333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ая выноска 4"/>
          <p:cNvSpPr/>
          <p:nvPr/>
        </p:nvSpPr>
        <p:spPr>
          <a:xfrm>
            <a:off x="9786938" y="6332538"/>
            <a:ext cx="442912" cy="230187"/>
          </a:xfrm>
          <a:prstGeom prst="wedgeRectCallout">
            <a:avLst>
              <a:gd name="adj1" fmla="val -1535"/>
              <a:gd name="adj2" fmla="val 103676"/>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788988" y="538163"/>
            <a:ext cx="10799762" cy="481012"/>
          </a:xfrm>
        </p:spPr>
        <p:txBody>
          <a:bodyPr/>
          <a:lstStyle/>
          <a:p>
            <a:pPr eaLnBrk="1" hangingPunct="1"/>
            <a:r>
              <a:rPr lang="ru-RU" altLang="ru-RU" sz="3200" b="1" smtClean="0">
                <a:solidFill>
                  <a:schemeClr val="tx1"/>
                </a:solidFill>
              </a:rPr>
              <a:t>срок получения образования </a:t>
            </a:r>
          </a:p>
        </p:txBody>
      </p:sp>
      <p:graphicFrame>
        <p:nvGraphicFramePr>
          <p:cNvPr id="4" name="Объект 3"/>
          <p:cNvGraphicFramePr>
            <a:graphicFrameLocks noGrp="1"/>
          </p:cNvGraphicFramePr>
          <p:nvPr>
            <p:ph idx="1"/>
          </p:nvPr>
        </p:nvGraphicFramePr>
        <p:xfrm>
          <a:off x="331788" y="1135063"/>
          <a:ext cx="11583987" cy="5545137"/>
        </p:xfrm>
        <a:graphic>
          <a:graphicData uri="http://schemas.openxmlformats.org/drawingml/2006/table">
            <a:tbl>
              <a:tblPr firstRow="1" bandRow="1">
                <a:tableStyleId>{5C22544A-7EE6-4342-B048-85BDC9FD1C3A}</a:tableStyleId>
              </a:tblPr>
              <a:tblGrid>
                <a:gridCol w="3546118">
                  <a:extLst>
                    <a:ext uri="{9D8B030D-6E8A-4147-A177-3AD203B41FA5}">
                      <a16:colId xmlns:a16="http://schemas.microsoft.com/office/drawing/2014/main" val="2498036907"/>
                    </a:ext>
                  </a:extLst>
                </a:gridCol>
                <a:gridCol w="5830385">
                  <a:extLst>
                    <a:ext uri="{9D8B030D-6E8A-4147-A177-3AD203B41FA5}">
                      <a16:colId xmlns:a16="http://schemas.microsoft.com/office/drawing/2014/main" val="2631849322"/>
                    </a:ext>
                  </a:extLst>
                </a:gridCol>
                <a:gridCol w="2207484">
                  <a:extLst>
                    <a:ext uri="{9D8B030D-6E8A-4147-A177-3AD203B41FA5}">
                      <a16:colId xmlns:a16="http://schemas.microsoft.com/office/drawing/2014/main" val="889869941"/>
                    </a:ext>
                  </a:extLst>
                </a:gridCol>
              </a:tblGrid>
              <a:tr h="365813">
                <a:tc>
                  <a:txBody>
                    <a:bodyPr/>
                    <a:lstStyle/>
                    <a:p>
                      <a:r>
                        <a:rPr lang="ru-RU" sz="1600" b="1" kern="1200" dirty="0" smtClean="0">
                          <a:solidFill>
                            <a:schemeClr val="tx1"/>
                          </a:solidFill>
                          <a:effectLst/>
                          <a:latin typeface="+mn-lt"/>
                          <a:ea typeface="+mn-ea"/>
                          <a:cs typeface="+mn-cs"/>
                        </a:rPr>
                        <a:t>ФГОС НОО приказ № 286</a:t>
                      </a:r>
                      <a:endParaRPr lang="ru-RU" sz="1600" b="1" dirty="0">
                        <a:solidFill>
                          <a:schemeClr val="tx1"/>
                        </a:solidFill>
                      </a:endParaRPr>
                    </a:p>
                  </a:txBody>
                  <a:tcPr marT="45727" marB="45727"/>
                </a:tc>
                <a:tc>
                  <a:txBody>
                    <a:bodyPr/>
                    <a:lstStyle/>
                    <a:p>
                      <a:r>
                        <a:rPr lang="ru-RU" sz="1600" b="1" kern="1200" dirty="0" smtClean="0">
                          <a:solidFill>
                            <a:schemeClr val="tx1"/>
                          </a:solidFill>
                          <a:effectLst/>
                          <a:latin typeface="+mn-lt"/>
                          <a:ea typeface="+mn-ea"/>
                          <a:cs typeface="+mn-cs"/>
                        </a:rPr>
                        <a:t>ФГОС ООО приказ № 287</a:t>
                      </a:r>
                      <a:endParaRPr lang="ru-RU" sz="1600" b="1" dirty="0">
                        <a:solidFill>
                          <a:schemeClr val="tx1"/>
                        </a:solidFill>
                      </a:endParaRPr>
                    </a:p>
                  </a:txBody>
                  <a:tcPr marT="45727" marB="45727"/>
                </a:tc>
                <a:tc>
                  <a:txBody>
                    <a:bodyPr/>
                    <a:lstStyle/>
                    <a:p>
                      <a:r>
                        <a:rPr lang="ru-RU" sz="1800" b="1" kern="1200" dirty="0" smtClean="0">
                          <a:solidFill>
                            <a:schemeClr val="tx1"/>
                          </a:solidFill>
                          <a:effectLst/>
                          <a:latin typeface="+mn-lt"/>
                          <a:ea typeface="+mn-ea"/>
                          <a:cs typeface="+mn-cs"/>
                        </a:rPr>
                        <a:t>Примечания </a:t>
                      </a:r>
                      <a:endParaRPr lang="ru-RU" sz="1400" b="1" dirty="0" smtClean="0">
                        <a:solidFill>
                          <a:schemeClr val="tx1"/>
                        </a:solidFill>
                      </a:endParaRPr>
                    </a:p>
                  </a:txBody>
                  <a:tcPr marT="45727" marB="45727"/>
                </a:tc>
                <a:extLst>
                  <a:ext uri="{0D108BD9-81ED-4DB2-BD59-A6C34878D82A}">
                    <a16:rowId xmlns:a16="http://schemas.microsoft.com/office/drawing/2014/main" val="3377044767"/>
                  </a:ext>
                </a:extLst>
              </a:tr>
              <a:tr h="5179324">
                <a:tc>
                  <a:txBody>
                    <a:bodyPr/>
                    <a:lstStyle/>
                    <a:p>
                      <a:r>
                        <a:rPr lang="ru-RU" sz="1800" kern="1200" dirty="0" smtClean="0">
                          <a:solidFill>
                            <a:schemeClr val="dk1"/>
                          </a:solidFill>
                          <a:effectLst/>
                          <a:latin typeface="+mn-lt"/>
                          <a:ea typeface="+mn-ea"/>
                          <a:cs typeface="+mn-cs"/>
                        </a:rPr>
                        <a:t>17. Срок получения начального общего образования составляет не более четырех лет.</a:t>
                      </a:r>
                    </a:p>
                    <a:p>
                      <a:r>
                        <a:rPr lang="ru-RU" sz="1800" kern="1200" dirty="0" smtClean="0">
                          <a:solidFill>
                            <a:schemeClr val="dk1"/>
                          </a:solidFill>
                          <a:effectLst/>
                          <a:latin typeface="+mn-lt"/>
                          <a:ea typeface="+mn-ea"/>
                          <a:cs typeface="+mn-cs"/>
                        </a:rPr>
                        <a:t>Для лиц, обучающихся по индивидуальным учебным планам, срок получения начального общего образования может быть сокращен.</a:t>
                      </a:r>
                      <a:endParaRPr lang="ru-RU" sz="1800" kern="1200" dirty="0">
                        <a:solidFill>
                          <a:schemeClr val="dk1"/>
                        </a:solidFill>
                        <a:effectLst/>
                        <a:latin typeface="+mn-lt"/>
                        <a:ea typeface="+mn-ea"/>
                        <a:cs typeface="+mn-cs"/>
                      </a:endParaRPr>
                    </a:p>
                  </a:txBody>
                  <a:tcPr marT="45727" marB="45727"/>
                </a:tc>
                <a:tc>
                  <a:txBody>
                    <a:bodyPr/>
                    <a:lstStyle/>
                    <a:p>
                      <a:pPr indent="342900" algn="just">
                        <a:lnSpc>
                          <a:spcPct val="107000"/>
                        </a:lnSpc>
                        <a:spcAft>
                          <a:spcPts val="0"/>
                        </a:spcAft>
                      </a:pPr>
                      <a:r>
                        <a:rPr lang="ru-RU" sz="1800" kern="1200" dirty="0">
                          <a:solidFill>
                            <a:schemeClr val="dk1"/>
                          </a:solidFill>
                          <a:effectLst/>
                          <a:latin typeface="+mn-lt"/>
                          <a:ea typeface="+mn-ea"/>
                          <a:cs typeface="+mn-cs"/>
                        </a:rPr>
                        <a:t>17. Срок получения основного общего образования составляет не более пяти лет.</a:t>
                      </a:r>
                    </a:p>
                    <a:p>
                      <a:pPr indent="342900" algn="just">
                        <a:lnSpc>
                          <a:spcPct val="107000"/>
                        </a:lnSpc>
                        <a:spcAft>
                          <a:spcPts val="0"/>
                        </a:spcAft>
                      </a:pPr>
                      <a:r>
                        <a:rPr lang="ru-RU" sz="1800" kern="1200" dirty="0">
                          <a:solidFill>
                            <a:schemeClr val="dk1"/>
                          </a:solidFill>
                          <a:effectLst/>
                          <a:latin typeface="+mn-lt"/>
                          <a:ea typeface="+mn-ea"/>
                          <a:cs typeface="+mn-cs"/>
                        </a:rPr>
                        <a:t>Для обучающихся с ОВЗ при обучении по адаптированным программам основного общего образования, независимо от применяемых образовательных технологий, срок получения основного общего образования может быть увеличен, но не более чем до шести лет.</a:t>
                      </a:r>
                    </a:p>
                    <a:p>
                      <a:pPr indent="342900" algn="just">
                        <a:lnSpc>
                          <a:spcPct val="107000"/>
                        </a:lnSpc>
                        <a:spcAft>
                          <a:spcPts val="0"/>
                        </a:spcAft>
                      </a:pPr>
                      <a:r>
                        <a:rPr lang="ru-RU" sz="1800" kern="1200" dirty="0">
                          <a:solidFill>
                            <a:schemeClr val="dk1"/>
                          </a:solidFill>
                          <a:effectLst/>
                          <a:latin typeface="+mn-lt"/>
                          <a:ea typeface="+mn-ea"/>
                          <a:cs typeface="+mn-cs"/>
                        </a:rPr>
                        <a:t>Для лиц, обучающихся по индивидуальным учебным планам, срок получения основного общего образования может быть сокращен.</a:t>
                      </a:r>
                    </a:p>
                  </a:txBody>
                  <a:tcPr marL="68580" marR="68580" marT="0" marB="0"/>
                </a:tc>
                <a:tc>
                  <a:txBody>
                    <a:bodyPr/>
                    <a:lstStyle/>
                    <a:p>
                      <a:r>
                        <a:rPr lang="ru-RU" sz="1800" kern="1200" dirty="0" smtClean="0">
                          <a:solidFill>
                            <a:schemeClr val="dk1"/>
                          </a:solidFill>
                          <a:effectLst/>
                          <a:latin typeface="+mn-lt"/>
                          <a:ea typeface="+mn-ea"/>
                          <a:cs typeface="+mn-cs"/>
                        </a:rPr>
                        <a:t>273-ФЗ</a:t>
                      </a:r>
                    </a:p>
                    <a:p>
                      <a:r>
                        <a:rPr lang="ru-RU" sz="1800" kern="1200" dirty="0" smtClean="0">
                          <a:solidFill>
                            <a:schemeClr val="dk1"/>
                          </a:solidFill>
                          <a:effectLst/>
                          <a:latin typeface="+mn-lt"/>
                          <a:ea typeface="+mn-ea"/>
                          <a:cs typeface="+mn-cs"/>
                        </a:rPr>
                        <a:t>Статья 11.</a:t>
                      </a:r>
                    </a:p>
                    <a:p>
                      <a:endParaRPr lang="ru-RU" sz="1600" kern="1200" dirty="0" smtClean="0">
                        <a:solidFill>
                          <a:schemeClr val="dk1"/>
                        </a:solidFill>
                        <a:effectLst/>
                        <a:latin typeface="+mn-lt"/>
                        <a:ea typeface="+mn-ea"/>
                        <a:cs typeface="+mn-cs"/>
                      </a:endParaRPr>
                    </a:p>
                    <a:p>
                      <a:r>
                        <a:rPr lang="ru-RU" sz="1600" kern="1200" dirty="0" smtClean="0">
                          <a:solidFill>
                            <a:schemeClr val="dk1"/>
                          </a:solidFill>
                          <a:effectLst/>
                          <a:latin typeface="+mn-lt"/>
                          <a:ea typeface="+mn-ea"/>
                          <a:cs typeface="+mn-cs"/>
                        </a:rPr>
                        <a:t>4. Федеральными государственными образовательными стандартами устанавливаются сроки получения общего образования</a:t>
                      </a:r>
                      <a:endParaRPr lang="ru-RU" sz="1600" kern="1200" dirty="0">
                        <a:solidFill>
                          <a:schemeClr val="dk1"/>
                        </a:solidFill>
                        <a:effectLst/>
                        <a:latin typeface="+mn-lt"/>
                        <a:ea typeface="+mn-ea"/>
                        <a:cs typeface="+mn-cs"/>
                      </a:endParaRPr>
                    </a:p>
                  </a:txBody>
                  <a:tcPr marT="45727" marB="45727"/>
                </a:tc>
                <a:extLst>
                  <a:ext uri="{0D108BD9-81ED-4DB2-BD59-A6C34878D82A}">
                    <a16:rowId xmlns:a16="http://schemas.microsoft.com/office/drawing/2014/main" val="3000611241"/>
                  </a:ext>
                </a:extLst>
              </a:tr>
            </a:tbl>
          </a:graphicData>
        </a:graphic>
      </p:graphicFrame>
      <p:pic>
        <p:nvPicPr>
          <p:cNvPr id="20497"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52150" y="5705475"/>
            <a:ext cx="433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1506" name="Заголовок 1"/>
          <p:cNvSpPr>
            <a:spLocks noGrp="1"/>
          </p:cNvSpPr>
          <p:nvPr>
            <p:ph type="title"/>
          </p:nvPr>
        </p:nvSpPr>
        <p:spPr>
          <a:xfrm>
            <a:off x="788988" y="538163"/>
            <a:ext cx="10799762" cy="481012"/>
          </a:xfrm>
        </p:spPr>
        <p:txBody>
          <a:bodyPr/>
          <a:lstStyle/>
          <a:p>
            <a:pPr eaLnBrk="1" hangingPunct="1"/>
            <a:r>
              <a:rPr lang="ru-RU" altLang="ru-RU" sz="3200" b="1" smtClean="0">
                <a:solidFill>
                  <a:schemeClr val="tx1"/>
                </a:solidFill>
              </a:rPr>
              <a:t>сетевая форма реализации программ</a:t>
            </a:r>
          </a:p>
        </p:txBody>
      </p:sp>
      <p:graphicFrame>
        <p:nvGraphicFramePr>
          <p:cNvPr id="4" name="Объект 3"/>
          <p:cNvGraphicFramePr>
            <a:graphicFrameLocks noGrp="1"/>
          </p:cNvGraphicFramePr>
          <p:nvPr>
            <p:ph idx="1"/>
          </p:nvPr>
        </p:nvGraphicFramePr>
        <p:xfrm>
          <a:off x="331788" y="1549400"/>
          <a:ext cx="11583987" cy="5157788"/>
        </p:xfrm>
        <a:graphic>
          <a:graphicData uri="http://schemas.openxmlformats.org/drawingml/2006/table">
            <a:tbl>
              <a:tblPr firstRow="1" bandRow="1">
                <a:tableStyleId>{5C22544A-7EE6-4342-B048-85BDC9FD1C3A}</a:tableStyleId>
              </a:tblPr>
              <a:tblGrid>
                <a:gridCol w="3546118">
                  <a:extLst>
                    <a:ext uri="{9D8B030D-6E8A-4147-A177-3AD203B41FA5}">
                      <a16:colId xmlns:a16="http://schemas.microsoft.com/office/drawing/2014/main" val="2498036907"/>
                    </a:ext>
                  </a:extLst>
                </a:gridCol>
                <a:gridCol w="3687256">
                  <a:extLst>
                    <a:ext uri="{9D8B030D-6E8A-4147-A177-3AD203B41FA5}">
                      <a16:colId xmlns:a16="http://schemas.microsoft.com/office/drawing/2014/main" val="2631849322"/>
                    </a:ext>
                  </a:extLst>
                </a:gridCol>
                <a:gridCol w="4350612">
                  <a:extLst>
                    <a:ext uri="{9D8B030D-6E8A-4147-A177-3AD203B41FA5}">
                      <a16:colId xmlns:a16="http://schemas.microsoft.com/office/drawing/2014/main" val="889869941"/>
                    </a:ext>
                  </a:extLst>
                </a:gridCol>
              </a:tblGrid>
              <a:tr h="365763">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a:tc>
                <a:extLst>
                  <a:ext uri="{0D108BD9-81ED-4DB2-BD59-A6C34878D82A}">
                    <a16:rowId xmlns:a16="http://schemas.microsoft.com/office/drawing/2014/main" val="3377044767"/>
                  </a:ext>
                </a:extLst>
              </a:tr>
              <a:tr h="4792025">
                <a:tc>
                  <a:txBody>
                    <a:bodyPr/>
                    <a:lstStyle/>
                    <a:p>
                      <a:r>
                        <a:rPr lang="ru-RU" sz="1800" kern="1200" dirty="0" smtClean="0">
                          <a:solidFill>
                            <a:schemeClr val="dk1"/>
                          </a:solidFill>
                          <a:effectLst/>
                          <a:latin typeface="+mn-lt"/>
                          <a:ea typeface="+mn-ea"/>
                          <a:cs typeface="+mn-cs"/>
                        </a:rPr>
                        <a:t>19. Реализация программы начального общего образования осуществляется Организацией как самостоятельно, так и посредством сетевой формы.</a:t>
                      </a:r>
                      <a:endParaRPr lang="ru-RU" sz="1800" kern="1200" dirty="0">
                        <a:solidFill>
                          <a:schemeClr val="dk1"/>
                        </a:solidFill>
                        <a:effectLst/>
                        <a:latin typeface="+mn-lt"/>
                        <a:ea typeface="+mn-ea"/>
                        <a:cs typeface="+mn-cs"/>
                      </a:endParaRPr>
                    </a:p>
                  </a:txBody>
                  <a:tcPr/>
                </a:tc>
                <a:tc>
                  <a:txBody>
                    <a:bodyPr/>
                    <a:lstStyle/>
                    <a:p>
                      <a:pPr indent="342900" algn="just">
                        <a:lnSpc>
                          <a:spcPct val="107000"/>
                        </a:lnSpc>
                        <a:spcAft>
                          <a:spcPts val="0"/>
                        </a:spcAft>
                      </a:pPr>
                      <a:r>
                        <a:rPr lang="ru-RU" sz="1800" kern="1200" dirty="0" smtClean="0">
                          <a:solidFill>
                            <a:schemeClr val="dk1"/>
                          </a:solidFill>
                          <a:effectLst/>
                          <a:latin typeface="+mn-lt"/>
                          <a:ea typeface="+mn-ea"/>
                          <a:cs typeface="+mn-cs"/>
                        </a:rPr>
                        <a:t>19. Реализация программы начального общего образования осуществляется Организацией как самостоятельно, так и посредством сетевой формы</a:t>
                      </a:r>
                      <a:endParaRPr lang="ru-RU" sz="1800" kern="1200" dirty="0">
                        <a:solidFill>
                          <a:schemeClr val="dk1"/>
                        </a:solidFill>
                        <a:effectLst/>
                        <a:latin typeface="+mn-lt"/>
                        <a:ea typeface="+mn-ea"/>
                        <a:cs typeface="+mn-cs"/>
                      </a:endParaRPr>
                    </a:p>
                  </a:txBody>
                  <a:tcPr marL="68580" marR="68580" marT="0" marB="0"/>
                </a:tc>
                <a:tc>
                  <a:txBody>
                    <a:bodyPr/>
                    <a:lstStyle/>
                    <a:p>
                      <a:r>
                        <a:rPr lang="ru-RU" sz="1800" kern="1200" dirty="0" smtClean="0">
                          <a:solidFill>
                            <a:schemeClr val="dk1"/>
                          </a:solidFill>
                          <a:effectLst/>
                          <a:latin typeface="+mn-lt"/>
                          <a:ea typeface="+mn-ea"/>
                          <a:cs typeface="+mn-cs"/>
                        </a:rPr>
                        <a:t>273-ФЗ </a:t>
                      </a:r>
                    </a:p>
                    <a:p>
                      <a:r>
                        <a:rPr lang="ru-RU" sz="1800" kern="1200" dirty="0" smtClean="0">
                          <a:solidFill>
                            <a:schemeClr val="dk1"/>
                          </a:solidFill>
                          <a:effectLst/>
                          <a:latin typeface="+mn-lt"/>
                          <a:ea typeface="+mn-ea"/>
                          <a:cs typeface="+mn-cs"/>
                        </a:rPr>
                        <a:t>Статья 13.</a:t>
                      </a:r>
                    </a:p>
                    <a:p>
                      <a:r>
                        <a:rPr lang="ru-RU" sz="1800" kern="1200" dirty="0" smtClean="0">
                          <a:solidFill>
                            <a:schemeClr val="dk1"/>
                          </a:solidFill>
                          <a:effectLst/>
                          <a:latin typeface="+mn-lt"/>
                          <a:ea typeface="+mn-ea"/>
                          <a:cs typeface="+mn-cs"/>
                        </a:rPr>
                        <a:t>1. Образовательные программы реализуются организацией, осуществляющей образовательную деятельность, как самостоятельно, так и посредством сетевых форм их реализации.</a:t>
                      </a:r>
                    </a:p>
                    <a:p>
                      <a:r>
                        <a:rPr lang="ru-RU" sz="1800" kern="1200" dirty="0" smtClean="0">
                          <a:solidFill>
                            <a:schemeClr val="dk1"/>
                          </a:solidFill>
                          <a:effectLst/>
                          <a:latin typeface="+mn-lt"/>
                          <a:ea typeface="+mn-ea"/>
                          <a:cs typeface="+mn-cs"/>
                        </a:rPr>
                        <a:t>Статья 15. Сетевая форма реализации образовательных программ</a:t>
                      </a:r>
                      <a:endParaRPr lang="ru-RU" sz="1800" kern="1200" dirty="0">
                        <a:solidFill>
                          <a:schemeClr val="dk1"/>
                        </a:solidFill>
                        <a:effectLst/>
                        <a:latin typeface="+mn-lt"/>
                        <a:ea typeface="+mn-ea"/>
                        <a:cs typeface="+mn-cs"/>
                      </a:endParaRPr>
                    </a:p>
                  </a:txBody>
                  <a:tcPr/>
                </a:tc>
                <a:extLst>
                  <a:ext uri="{0D108BD9-81ED-4DB2-BD59-A6C34878D82A}">
                    <a16:rowId xmlns:a16="http://schemas.microsoft.com/office/drawing/2014/main" val="3000611241"/>
                  </a:ext>
                </a:extLst>
              </a:tr>
            </a:tbl>
          </a:graphicData>
        </a:graphic>
      </p:graphicFrame>
      <p:pic>
        <p:nvPicPr>
          <p:cNvPr id="21521"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34363" y="5456238"/>
            <a:ext cx="4333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2"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96375" y="5476875"/>
            <a:ext cx="4635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2530" name="Заголовок 1"/>
          <p:cNvSpPr>
            <a:spLocks noGrp="1"/>
          </p:cNvSpPr>
          <p:nvPr>
            <p:ph type="title"/>
          </p:nvPr>
        </p:nvSpPr>
        <p:spPr>
          <a:xfrm>
            <a:off x="528638" y="538163"/>
            <a:ext cx="11060112" cy="838200"/>
          </a:xfrm>
        </p:spPr>
        <p:txBody>
          <a:bodyPr/>
          <a:lstStyle/>
          <a:p>
            <a:pPr eaLnBrk="1" hangingPunct="1"/>
            <a:r>
              <a:rPr lang="ru-RU" altLang="ru-RU" sz="2800" b="1" smtClean="0">
                <a:solidFill>
                  <a:schemeClr val="tx1"/>
                </a:solidFill>
              </a:rPr>
              <a:t>электронное обучение, дистанционные образовательные технологии</a:t>
            </a:r>
          </a:p>
        </p:txBody>
      </p:sp>
      <p:graphicFrame>
        <p:nvGraphicFramePr>
          <p:cNvPr id="4" name="Объект 3"/>
          <p:cNvGraphicFramePr>
            <a:graphicFrameLocks noGrp="1"/>
          </p:cNvGraphicFramePr>
          <p:nvPr>
            <p:ph idx="1"/>
          </p:nvPr>
        </p:nvGraphicFramePr>
        <p:xfrm>
          <a:off x="331788" y="1376363"/>
          <a:ext cx="11583987" cy="5265737"/>
        </p:xfrm>
        <a:graphic>
          <a:graphicData uri="http://schemas.openxmlformats.org/drawingml/2006/table">
            <a:tbl>
              <a:tblPr firstRow="1" bandRow="1">
                <a:tableStyleId>{5C22544A-7EE6-4342-B048-85BDC9FD1C3A}</a:tableStyleId>
              </a:tblPr>
              <a:tblGrid>
                <a:gridCol w="3980041">
                  <a:extLst>
                    <a:ext uri="{9D8B030D-6E8A-4147-A177-3AD203B41FA5}">
                      <a16:colId xmlns:a16="http://schemas.microsoft.com/office/drawing/2014/main" val="2498036907"/>
                    </a:ext>
                  </a:extLst>
                </a:gridCol>
                <a:gridCol w="3744221">
                  <a:extLst>
                    <a:ext uri="{9D8B030D-6E8A-4147-A177-3AD203B41FA5}">
                      <a16:colId xmlns:a16="http://schemas.microsoft.com/office/drawing/2014/main" val="2631849322"/>
                    </a:ext>
                  </a:extLst>
                </a:gridCol>
                <a:gridCol w="3859725">
                  <a:extLst>
                    <a:ext uri="{9D8B030D-6E8A-4147-A177-3AD203B41FA5}">
                      <a16:colId xmlns:a16="http://schemas.microsoft.com/office/drawing/2014/main" val="889869941"/>
                    </a:ext>
                  </a:extLst>
                </a:gridCol>
              </a:tblGrid>
              <a:tr h="365776">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22" marB="45722"/>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22" marB="45722"/>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22" marB="45722"/>
                </a:tc>
                <a:extLst>
                  <a:ext uri="{0D108BD9-81ED-4DB2-BD59-A6C34878D82A}">
                    <a16:rowId xmlns:a16="http://schemas.microsoft.com/office/drawing/2014/main" val="3377044767"/>
                  </a:ext>
                </a:extLst>
              </a:tr>
              <a:tr h="4899961">
                <a:tc>
                  <a:txBody>
                    <a:bodyPr/>
                    <a:lstStyle/>
                    <a:p>
                      <a:r>
                        <a:rPr lang="ru-RU" sz="1200" kern="1200" dirty="0" smtClean="0">
                          <a:solidFill>
                            <a:schemeClr val="dk1"/>
                          </a:solidFill>
                          <a:effectLst/>
                          <a:latin typeface="+mn-lt"/>
                          <a:ea typeface="+mn-ea"/>
                          <a:cs typeface="+mn-cs"/>
                        </a:rPr>
                        <a:t>19. При реализации программы начального общего образования Организация вправе применять:</a:t>
                      </a:r>
                    </a:p>
                    <a:p>
                      <a:r>
                        <a:rPr lang="ru-RU" sz="1200" kern="1200" dirty="0" smtClean="0">
                          <a:solidFill>
                            <a:schemeClr val="dk1"/>
                          </a:solidFill>
                          <a:effectLst/>
                          <a:latin typeface="+mn-lt"/>
                          <a:ea typeface="+mn-ea"/>
                          <a:cs typeface="+mn-cs"/>
                        </a:rPr>
                        <a:t>различные образовательные технологии, в том числе электронное обучение, дистанционные образовательные технологии;</a:t>
                      </a:r>
                    </a:p>
                    <a:p>
                      <a:r>
                        <a:rPr lang="ru-RU" sz="1200" kern="1200" dirty="0" smtClean="0">
                          <a:solidFill>
                            <a:schemeClr val="dk1"/>
                          </a:solidFill>
                          <a:effectLst/>
                          <a:latin typeface="+mn-lt"/>
                          <a:ea typeface="+mn-ea"/>
                          <a:cs typeface="+mn-cs"/>
                        </a:rPr>
                        <a:t>34.4. В случае реализации программы начального общего образования с применением электронного обучения, дистанционных образовательных технологий каждый обучающийся в течение всего периода обучения должен быть обеспечен индивидуальным авторизированным доступом к совокупности информационных и электронных образовательных ресурсов, информационных технологий, соответствующих технологических средств, обеспечивающих освоение обучающимися образовательных программ начального общего образования в полном объеме независимо от их мест нахождения, в которой имеется доступ к сети Интернет, как на территории Организации, так и за ее пределами (далее - электронная информационно-образовательная среда).</a:t>
                      </a:r>
                      <a:endParaRPr lang="ru-RU" sz="1200" kern="1200" dirty="0">
                        <a:solidFill>
                          <a:schemeClr val="dk1"/>
                        </a:solidFill>
                        <a:effectLst/>
                        <a:latin typeface="+mn-lt"/>
                        <a:ea typeface="+mn-ea"/>
                        <a:cs typeface="+mn-cs"/>
                      </a:endParaRPr>
                    </a:p>
                  </a:txBody>
                  <a:tcPr marT="45722" marB="45722"/>
                </a:tc>
                <a:tc>
                  <a:txBody>
                    <a:bodyPr/>
                    <a:lstStyle/>
                    <a:p>
                      <a:pPr indent="342900" algn="just">
                        <a:lnSpc>
                          <a:spcPct val="107000"/>
                        </a:lnSpc>
                        <a:spcAft>
                          <a:spcPts val="0"/>
                        </a:spcAft>
                      </a:pPr>
                      <a:r>
                        <a:rPr lang="ru-RU" sz="1200" kern="1200" dirty="0" smtClean="0">
                          <a:solidFill>
                            <a:schemeClr val="dk1"/>
                          </a:solidFill>
                          <a:effectLst/>
                          <a:latin typeface="+mn-lt"/>
                          <a:ea typeface="+mn-ea"/>
                          <a:cs typeface="+mn-cs"/>
                        </a:rPr>
                        <a:t>19. Реализация программы начального общего образования осуществляется Организацией как самостоятельно, так и посредством сетевой формы</a:t>
                      </a:r>
                    </a:p>
                    <a:p>
                      <a:pPr marL="0" marR="0" indent="342900" algn="just" defTabSz="457200" rtl="0" eaLnBrk="1" fontAlgn="auto" latinLnBrk="0" hangingPunct="1">
                        <a:lnSpc>
                          <a:spcPct val="107000"/>
                        </a:lnSpc>
                        <a:spcBef>
                          <a:spcPts val="0"/>
                        </a:spcBef>
                        <a:spcAft>
                          <a:spcPts val="0"/>
                        </a:spcAft>
                        <a:buClrTx/>
                        <a:buSzTx/>
                        <a:buFontTx/>
                        <a:buNone/>
                        <a:tabLst/>
                        <a:defRPr/>
                      </a:pPr>
                      <a:r>
                        <a:rPr lang="ru-RU" sz="1200" b="0" i="0" u="none" strike="noStrike" kern="1200" baseline="0" dirty="0" smtClean="0">
                          <a:solidFill>
                            <a:schemeClr val="dk1"/>
                          </a:solidFill>
                          <a:latin typeface="+mn-lt"/>
                          <a:ea typeface="+mn-ea"/>
                          <a:cs typeface="+mn-cs"/>
                        </a:rPr>
                        <a:t>35.4. В случае реализации программы основного общего образования, в том числе адаптированной, с применением электронного обучения, дистанционных образовательных технологий каждый обучающийся в течение всего периода обучения должен быть обеспечен индивидуальным авторизированным доступом к совокупности информационных и электронных образовательных ресурсов, информационных технологий, соответствующих технологических средств, обеспечивающих освоение обучающимися образовательных программ основного общего образования в полном объеме независимо от их мест нахождения, в которой имеется доступ к сети Интернет как на территории Организации, так и за ее пределами (далее - электронная информационно-образовательная среда).</a:t>
                      </a:r>
                    </a:p>
                    <a:p>
                      <a:pPr indent="342900" algn="just">
                        <a:lnSpc>
                          <a:spcPct val="107000"/>
                        </a:lnSpc>
                        <a:spcAft>
                          <a:spcPts val="0"/>
                        </a:spcAft>
                      </a:pPr>
                      <a:endParaRPr lang="ru-RU" sz="1200" kern="1200" dirty="0">
                        <a:solidFill>
                          <a:schemeClr val="dk1"/>
                        </a:solidFill>
                        <a:effectLst/>
                        <a:latin typeface="+mn-lt"/>
                        <a:ea typeface="+mn-ea"/>
                        <a:cs typeface="+mn-cs"/>
                      </a:endParaRPr>
                    </a:p>
                  </a:txBody>
                  <a:tcPr marL="68580" marR="68580" marT="0" marB="0"/>
                </a:tc>
                <a:tc>
                  <a:txBody>
                    <a:bodyPr/>
                    <a:lstStyle/>
                    <a:p>
                      <a:r>
                        <a:rPr lang="ru-RU" sz="1200" kern="1200" dirty="0" smtClean="0">
                          <a:solidFill>
                            <a:schemeClr val="dk1"/>
                          </a:solidFill>
                          <a:effectLst/>
                          <a:latin typeface="+mn-lt"/>
                          <a:ea typeface="+mn-ea"/>
                          <a:cs typeface="+mn-cs"/>
                        </a:rPr>
                        <a:t>273-ФЗ</a:t>
                      </a:r>
                    </a:p>
                    <a:p>
                      <a:r>
                        <a:rPr lang="ru-RU" sz="1200" kern="1200" dirty="0" smtClean="0">
                          <a:solidFill>
                            <a:schemeClr val="dk1"/>
                          </a:solidFill>
                          <a:effectLst/>
                          <a:latin typeface="+mn-lt"/>
                          <a:ea typeface="+mn-ea"/>
                          <a:cs typeface="+mn-cs"/>
                        </a:rPr>
                        <a:t> </a:t>
                      </a:r>
                    </a:p>
                    <a:p>
                      <a:r>
                        <a:rPr lang="ru-RU" sz="1200" kern="1200" dirty="0" smtClean="0">
                          <a:solidFill>
                            <a:schemeClr val="dk1"/>
                          </a:solidFill>
                          <a:effectLst/>
                          <a:latin typeface="+mn-lt"/>
                          <a:ea typeface="+mn-ea"/>
                          <a:cs typeface="+mn-cs"/>
                        </a:rPr>
                        <a:t>Статья 13.</a:t>
                      </a:r>
                    </a:p>
                    <a:p>
                      <a:r>
                        <a:rPr lang="ru-RU" sz="1200" kern="1200" dirty="0" smtClean="0">
                          <a:solidFill>
                            <a:schemeClr val="dk1"/>
                          </a:solidFill>
                          <a:effectLst/>
                          <a:latin typeface="+mn-lt"/>
                          <a:ea typeface="+mn-ea"/>
                          <a:cs typeface="+mn-cs"/>
                        </a:rPr>
                        <a:t>2. При реализации образовательных программ используются различные образовательные технологии, в том числе дистанционные образовательные технологии, электронное обучение.</a:t>
                      </a:r>
                    </a:p>
                    <a:p>
                      <a:r>
                        <a:rPr lang="ru-RU" sz="1200" kern="1200" dirty="0" smtClean="0">
                          <a:solidFill>
                            <a:schemeClr val="dk1"/>
                          </a:solidFill>
                          <a:effectLst/>
                          <a:latin typeface="+mn-lt"/>
                          <a:ea typeface="+mn-ea"/>
                          <a:cs typeface="+mn-cs"/>
                        </a:rPr>
                        <a:t> </a:t>
                      </a:r>
                    </a:p>
                    <a:p>
                      <a:r>
                        <a:rPr lang="ru-RU" sz="1200" kern="1200" dirty="0" smtClean="0">
                          <a:solidFill>
                            <a:schemeClr val="dk1"/>
                          </a:solidFill>
                          <a:effectLst/>
                          <a:latin typeface="+mn-lt"/>
                          <a:ea typeface="+mn-ea"/>
                          <a:cs typeface="+mn-cs"/>
                        </a:rPr>
                        <a:t>Статья 16. Реализация образовательных программ с применением электронного обучения и дистанционных образовательных технологий</a:t>
                      </a:r>
                    </a:p>
                    <a:p>
                      <a:r>
                        <a:rPr lang="ru-RU" sz="1200" kern="1200" dirty="0" smtClean="0">
                          <a:solidFill>
                            <a:schemeClr val="dk1"/>
                          </a:solidFill>
                          <a:effectLst/>
                          <a:latin typeface="+mn-lt"/>
                          <a:ea typeface="+mn-ea"/>
                          <a:cs typeface="+mn-cs"/>
                        </a:rPr>
                        <a:t> </a:t>
                      </a:r>
                    </a:p>
                    <a:p>
                      <a:r>
                        <a:rPr lang="ru-RU" sz="1200" kern="1200" dirty="0" smtClean="0">
                          <a:solidFill>
                            <a:schemeClr val="dk1"/>
                          </a:solidFill>
                          <a:effectLst/>
                          <a:latin typeface="+mn-lt"/>
                          <a:ea typeface="+mn-ea"/>
                          <a:cs typeface="+mn-cs"/>
                        </a:rPr>
                        <a:t>Приказ Минобрнауки России от 23.08.2017 N 816 "Об утверждении Порядка применения организациями, осуществляющими образовательную деятельность, электронного обучения, дистанционных образовательных технологий при реализации образовательных программ"</a:t>
                      </a:r>
                      <a:endParaRPr lang="ru-RU" sz="1200" kern="1200" dirty="0">
                        <a:solidFill>
                          <a:schemeClr val="dk1"/>
                        </a:solidFill>
                        <a:effectLst/>
                        <a:latin typeface="+mn-lt"/>
                        <a:ea typeface="+mn-ea"/>
                        <a:cs typeface="+mn-cs"/>
                      </a:endParaRPr>
                    </a:p>
                  </a:txBody>
                  <a:tcPr marT="45722" marB="45722"/>
                </a:tc>
                <a:extLst>
                  <a:ext uri="{0D108BD9-81ED-4DB2-BD59-A6C34878D82A}">
                    <a16:rowId xmlns:a16="http://schemas.microsoft.com/office/drawing/2014/main" val="3000611241"/>
                  </a:ext>
                </a:extLst>
              </a:tr>
            </a:tbl>
          </a:graphicData>
        </a:graphic>
      </p:graphicFrame>
      <p:pic>
        <p:nvPicPr>
          <p:cNvPr id="22545"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386513" y="8956675"/>
            <a:ext cx="433387"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6"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769475" y="9572625"/>
            <a:ext cx="4635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7" name="Рисунок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64538" y="5830888"/>
            <a:ext cx="433387"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8" name="Рисунок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305925" y="5830888"/>
            <a:ext cx="4635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7D8F6"/>
        </a:solidFill>
        <a:effectLst/>
      </p:bgPr>
    </p:bg>
    <p:spTree>
      <p:nvGrpSpPr>
        <p:cNvPr id="1" name=""/>
        <p:cNvGrpSpPr/>
        <p:nvPr/>
      </p:nvGrpSpPr>
      <p:grpSpPr>
        <a:xfrm>
          <a:off x="0" y="0"/>
          <a:ext cx="0" cy="0"/>
          <a:chOff x="0" y="0"/>
          <a:chExt cx="0" cy="0"/>
        </a:xfrm>
      </p:grpSpPr>
      <p:sp>
        <p:nvSpPr>
          <p:cNvPr id="23554" name="Заголовок 1"/>
          <p:cNvSpPr>
            <a:spLocks noGrp="1"/>
          </p:cNvSpPr>
          <p:nvPr>
            <p:ph type="title"/>
          </p:nvPr>
        </p:nvSpPr>
        <p:spPr>
          <a:xfrm>
            <a:off x="528638" y="512763"/>
            <a:ext cx="11060112" cy="582612"/>
          </a:xfrm>
        </p:spPr>
        <p:txBody>
          <a:bodyPr/>
          <a:lstStyle/>
          <a:p>
            <a:pPr eaLnBrk="1" hangingPunct="1"/>
            <a:r>
              <a:rPr lang="ru-RU" altLang="ru-RU" sz="2800" b="1" smtClean="0">
                <a:solidFill>
                  <a:schemeClr val="tx1"/>
                </a:solidFill>
              </a:rPr>
              <a:t>результаты освоения программы </a:t>
            </a:r>
          </a:p>
        </p:txBody>
      </p:sp>
      <p:graphicFrame>
        <p:nvGraphicFramePr>
          <p:cNvPr id="4" name="Объект 3"/>
          <p:cNvGraphicFramePr>
            <a:graphicFrameLocks noGrp="1"/>
          </p:cNvGraphicFramePr>
          <p:nvPr>
            <p:ph idx="1"/>
          </p:nvPr>
        </p:nvGraphicFramePr>
        <p:xfrm>
          <a:off x="331788" y="1146175"/>
          <a:ext cx="11583987" cy="5626100"/>
        </p:xfrm>
        <a:graphic>
          <a:graphicData uri="http://schemas.openxmlformats.org/drawingml/2006/table">
            <a:tbl>
              <a:tblPr firstRow="1" bandRow="1">
                <a:tableStyleId>{5C22544A-7EE6-4342-B048-85BDC9FD1C3A}</a:tableStyleId>
              </a:tblPr>
              <a:tblGrid>
                <a:gridCol w="3633461">
                  <a:extLst>
                    <a:ext uri="{9D8B030D-6E8A-4147-A177-3AD203B41FA5}">
                      <a16:colId xmlns:a16="http://schemas.microsoft.com/office/drawing/2014/main" val="2498036907"/>
                    </a:ext>
                  </a:extLst>
                </a:gridCol>
                <a:gridCol w="4136164">
                  <a:extLst>
                    <a:ext uri="{9D8B030D-6E8A-4147-A177-3AD203B41FA5}">
                      <a16:colId xmlns:a16="http://schemas.microsoft.com/office/drawing/2014/main" val="2631849322"/>
                    </a:ext>
                  </a:extLst>
                </a:gridCol>
                <a:gridCol w="3814363">
                  <a:extLst>
                    <a:ext uri="{9D8B030D-6E8A-4147-A177-3AD203B41FA5}">
                      <a16:colId xmlns:a16="http://schemas.microsoft.com/office/drawing/2014/main" val="889869941"/>
                    </a:ext>
                  </a:extLst>
                </a:gridCol>
              </a:tblGrid>
              <a:tr h="365744">
                <a:tc>
                  <a:txBody>
                    <a:bodyPr/>
                    <a:lstStyle/>
                    <a:p>
                      <a:r>
                        <a:rPr lang="ru-RU" sz="1600" b="1" kern="1200" dirty="0" smtClean="0">
                          <a:solidFill>
                            <a:schemeClr val="tx1"/>
                          </a:solidFill>
                          <a:effectLst/>
                          <a:latin typeface="+mn-lt"/>
                          <a:ea typeface="+mn-ea"/>
                          <a:cs typeface="+mn-cs"/>
                        </a:rPr>
                        <a:t>ФГОС НОО приказ № 286</a:t>
                      </a:r>
                      <a:endParaRPr lang="ru-RU" sz="1600" dirty="0">
                        <a:solidFill>
                          <a:schemeClr val="tx1"/>
                        </a:solidFill>
                      </a:endParaRPr>
                    </a:p>
                  </a:txBody>
                  <a:tcPr marT="45712" marB="45712"/>
                </a:tc>
                <a:tc>
                  <a:txBody>
                    <a:bodyPr/>
                    <a:lstStyle/>
                    <a:p>
                      <a:r>
                        <a:rPr lang="ru-RU" sz="1600" b="1" kern="1200" dirty="0" smtClean="0">
                          <a:solidFill>
                            <a:schemeClr val="tx1"/>
                          </a:solidFill>
                          <a:effectLst/>
                          <a:latin typeface="+mn-lt"/>
                          <a:ea typeface="+mn-ea"/>
                          <a:cs typeface="+mn-cs"/>
                        </a:rPr>
                        <a:t>ФГОС ООО приказ № 287</a:t>
                      </a:r>
                      <a:endParaRPr lang="ru-RU" sz="1600" dirty="0">
                        <a:solidFill>
                          <a:schemeClr val="tx1"/>
                        </a:solidFill>
                      </a:endParaRPr>
                    </a:p>
                  </a:txBody>
                  <a:tcPr marT="45712" marB="45712"/>
                </a:tc>
                <a:tc>
                  <a:txBody>
                    <a:bodyPr/>
                    <a:lstStyle/>
                    <a:p>
                      <a:r>
                        <a:rPr lang="ru-RU" sz="1800" b="1" kern="1200" dirty="0" smtClean="0">
                          <a:solidFill>
                            <a:schemeClr val="tx1"/>
                          </a:solidFill>
                          <a:effectLst/>
                          <a:latin typeface="+mn-lt"/>
                          <a:ea typeface="+mn-ea"/>
                          <a:cs typeface="+mn-cs"/>
                        </a:rPr>
                        <a:t>Примечания </a:t>
                      </a:r>
                      <a:endParaRPr lang="ru-RU" sz="1400" dirty="0" smtClean="0">
                        <a:solidFill>
                          <a:schemeClr val="tx1"/>
                        </a:solidFill>
                      </a:endParaRPr>
                    </a:p>
                  </a:txBody>
                  <a:tcPr marT="45712" marB="45712"/>
                </a:tc>
                <a:extLst>
                  <a:ext uri="{0D108BD9-81ED-4DB2-BD59-A6C34878D82A}">
                    <a16:rowId xmlns:a16="http://schemas.microsoft.com/office/drawing/2014/main" val="3377044767"/>
                  </a:ext>
                </a:extLst>
              </a:tr>
              <a:tr h="5260356">
                <a:tc>
                  <a:txBody>
                    <a:bodyPr/>
                    <a:lstStyle/>
                    <a:p>
                      <a:r>
                        <a:rPr lang="ru-RU" sz="1400" kern="1200" dirty="0" smtClean="0">
                          <a:solidFill>
                            <a:schemeClr val="dk1"/>
                          </a:solidFill>
                          <a:effectLst/>
                          <a:latin typeface="+mn-lt"/>
                          <a:ea typeface="+mn-ea"/>
                          <a:cs typeface="+mn-cs"/>
                        </a:rPr>
                        <a:t>23. Результаты освоения программы начального общего образования, в том числе отдельной части или всего объема учебного предмета, учебного курса (в том числе внеурочной деятельности), учебного модуля программы начального общего образования, подлежат оцениванию с учетом специфики и особенностей предмета оценивания.</a:t>
                      </a:r>
                    </a:p>
                    <a:p>
                      <a:r>
                        <a:rPr lang="ru-RU" sz="1400" b="0" i="0" u="none" strike="noStrike" kern="1200" baseline="0" dirty="0" smtClean="0">
                          <a:solidFill>
                            <a:schemeClr val="dk1"/>
                          </a:solidFill>
                          <a:latin typeface="+mn-lt"/>
                          <a:ea typeface="+mn-ea"/>
                          <a:cs typeface="+mn-cs"/>
                        </a:rPr>
                        <a:t>30.3. Система оценки достижения планируемых результатов освоения программы начального общего образования должна:</a:t>
                      </a:r>
                    </a:p>
                    <a:p>
                      <a:r>
                        <a:rPr lang="ru-RU" sz="1400" b="0" i="0" u="none" strike="noStrike" kern="1200" baseline="0" dirty="0" smtClean="0">
                          <a:solidFill>
                            <a:schemeClr val="dk1"/>
                          </a:solidFill>
                          <a:latin typeface="+mn-lt"/>
                          <a:ea typeface="+mn-ea"/>
                          <a:cs typeface="+mn-cs"/>
                        </a:rPr>
                        <a:t>отражать содержание и критерии оценки, формы представления результатов оценочной деятельности;</a:t>
                      </a:r>
                      <a:endParaRPr lang="ru-RU" sz="1400" kern="1200" dirty="0" smtClean="0">
                        <a:solidFill>
                          <a:schemeClr val="dk1"/>
                        </a:solidFill>
                        <a:effectLst/>
                        <a:latin typeface="+mn-lt"/>
                        <a:ea typeface="+mn-ea"/>
                        <a:cs typeface="+mn-cs"/>
                      </a:endParaRPr>
                    </a:p>
                    <a:p>
                      <a:r>
                        <a:rPr lang="ru-RU" sz="1400" kern="1200" dirty="0" smtClean="0">
                          <a:solidFill>
                            <a:schemeClr val="dk1"/>
                          </a:solidFill>
                          <a:effectLst/>
                          <a:latin typeface="+mn-lt"/>
                          <a:ea typeface="+mn-ea"/>
                          <a:cs typeface="+mn-cs"/>
                        </a:rPr>
                        <a:t>40. ФГОС устанавливает требования к результатам освоения обучающимися программ начального общего образования:</a:t>
                      </a:r>
                    </a:p>
                    <a:p>
                      <a:r>
                        <a:rPr lang="ru-RU" sz="1400" kern="1200" dirty="0" smtClean="0">
                          <a:solidFill>
                            <a:schemeClr val="dk1"/>
                          </a:solidFill>
                          <a:effectLst/>
                          <a:latin typeface="+mn-lt"/>
                          <a:ea typeface="+mn-ea"/>
                          <a:cs typeface="+mn-cs"/>
                        </a:rPr>
                        <a:t>1) личностным,</a:t>
                      </a:r>
                    </a:p>
                    <a:p>
                      <a:r>
                        <a:rPr lang="ru-RU" sz="1400" kern="1200" dirty="0" smtClean="0">
                          <a:solidFill>
                            <a:schemeClr val="dk1"/>
                          </a:solidFill>
                          <a:effectLst/>
                          <a:latin typeface="+mn-lt"/>
                          <a:ea typeface="+mn-ea"/>
                          <a:cs typeface="+mn-cs"/>
                        </a:rPr>
                        <a:t>2) метапредметным,</a:t>
                      </a:r>
                    </a:p>
                    <a:p>
                      <a:r>
                        <a:rPr lang="ru-RU" sz="1400" kern="1200" dirty="0" smtClean="0">
                          <a:solidFill>
                            <a:schemeClr val="dk1"/>
                          </a:solidFill>
                          <a:effectLst/>
                          <a:latin typeface="+mn-lt"/>
                          <a:ea typeface="+mn-ea"/>
                          <a:cs typeface="+mn-cs"/>
                        </a:rPr>
                        <a:t>3) предметным.</a:t>
                      </a:r>
                      <a:endParaRPr lang="ru-RU" sz="1400" kern="1200" dirty="0">
                        <a:solidFill>
                          <a:schemeClr val="dk1"/>
                        </a:solidFill>
                        <a:effectLst/>
                        <a:latin typeface="+mn-lt"/>
                        <a:ea typeface="+mn-ea"/>
                        <a:cs typeface="+mn-cs"/>
                      </a:endParaRPr>
                    </a:p>
                  </a:txBody>
                  <a:tcPr marT="45712" marB="45712"/>
                </a:tc>
                <a:tc>
                  <a:txBody>
                    <a:bodyPr/>
                    <a:lstStyle/>
                    <a:p>
                      <a:r>
                        <a:rPr lang="ru-RU" sz="1200" kern="1200" dirty="0" smtClean="0">
                          <a:solidFill>
                            <a:schemeClr val="dk1"/>
                          </a:solidFill>
                          <a:effectLst/>
                          <a:latin typeface="+mn-lt"/>
                          <a:ea typeface="+mn-ea"/>
                          <a:cs typeface="+mn-cs"/>
                        </a:rPr>
                        <a:t>23. Результаты освоения программы основного общего образования, в том числе отдельной части или всего объема учебного предмета, учебного курса (в том числе внеурочной деятельности), учебного модуля программы основного общего образования, подлежит оцениванию с учетом специфики и особенностей предмета оценивания.</a:t>
                      </a:r>
                    </a:p>
                    <a:p>
                      <a:r>
                        <a:rPr lang="ru-RU" sz="1200" b="0" i="0" u="none" strike="noStrike" kern="1200" baseline="0" dirty="0" smtClean="0">
                          <a:solidFill>
                            <a:schemeClr val="dk1"/>
                          </a:solidFill>
                          <a:latin typeface="+mn-lt"/>
                          <a:ea typeface="+mn-ea"/>
                          <a:cs typeface="+mn-cs"/>
                        </a:rPr>
                        <a:t>31.3.Система оценки достижения планируемых результатов освоения программы … должна включать описание организации и содержания:</a:t>
                      </a:r>
                    </a:p>
                    <a:p>
                      <a:r>
                        <a:rPr lang="ru-RU" sz="1200" b="0" i="0" u="none" strike="noStrike" kern="1200" baseline="0" dirty="0" smtClean="0">
                          <a:solidFill>
                            <a:schemeClr val="dk1"/>
                          </a:solidFill>
                          <a:latin typeface="+mn-lt"/>
                          <a:ea typeface="+mn-ea"/>
                          <a:cs typeface="+mn-cs"/>
                        </a:rPr>
                        <a:t>промежуточной аттестации обучающихся в рамках урочной и внеурочной деятельности;</a:t>
                      </a:r>
                    </a:p>
                    <a:p>
                      <a:r>
                        <a:rPr lang="ru-RU" sz="1200" b="0" i="0" u="none" strike="noStrike" kern="1200" baseline="0" dirty="0" smtClean="0">
                          <a:solidFill>
                            <a:schemeClr val="dk1"/>
                          </a:solidFill>
                          <a:latin typeface="+mn-lt"/>
                          <a:ea typeface="+mn-ea"/>
                          <a:cs typeface="+mn-cs"/>
                        </a:rPr>
                        <a:t>оценки проектной деятельности обучающихся.</a:t>
                      </a:r>
                    </a:p>
                    <a:p>
                      <a:r>
                        <a:rPr lang="ru-RU" sz="1200" b="0" i="0" u="none" strike="noStrike" kern="1200" baseline="0" dirty="0" smtClean="0">
                          <a:solidFill>
                            <a:schemeClr val="dk1"/>
                          </a:solidFill>
                          <a:latin typeface="+mn-lt"/>
                          <a:ea typeface="+mn-ea"/>
                          <a:cs typeface="+mn-cs"/>
                        </a:rPr>
                        <a:t>В системе оценки достижения планируемых результатов освоения программы основного общего образования обучающимися с ОВЗ предусматривается создание специальных условий проведения текущего контроля успеваемости и промежуточной аттестации в соответствии с учетом здоровья обучающихся с ОВЗ, их особыми образовательными потребностями.</a:t>
                      </a:r>
                      <a:endParaRPr lang="ru-RU" sz="1200" kern="1200" dirty="0" smtClean="0">
                        <a:solidFill>
                          <a:schemeClr val="dk1"/>
                        </a:solidFill>
                        <a:effectLst/>
                        <a:latin typeface="+mn-lt"/>
                        <a:ea typeface="+mn-ea"/>
                        <a:cs typeface="+mn-cs"/>
                      </a:endParaRPr>
                    </a:p>
                    <a:p>
                      <a:r>
                        <a:rPr lang="ru-RU" sz="1200" kern="1200" dirty="0" smtClean="0">
                          <a:solidFill>
                            <a:schemeClr val="dk1"/>
                          </a:solidFill>
                          <a:effectLst/>
                          <a:latin typeface="+mn-lt"/>
                          <a:ea typeface="+mn-ea"/>
                          <a:cs typeface="+mn-cs"/>
                        </a:rPr>
                        <a:t>41. ФГОС устанавливает требования к результатам …:</a:t>
                      </a:r>
                    </a:p>
                    <a:p>
                      <a:r>
                        <a:rPr lang="ru-RU" sz="1200" kern="1200" dirty="0" smtClean="0">
                          <a:solidFill>
                            <a:schemeClr val="dk1"/>
                          </a:solidFill>
                          <a:effectLst/>
                          <a:latin typeface="+mn-lt"/>
                          <a:ea typeface="+mn-ea"/>
                          <a:cs typeface="+mn-cs"/>
                        </a:rPr>
                        <a:t>1) личностным,</a:t>
                      </a:r>
                    </a:p>
                    <a:p>
                      <a:r>
                        <a:rPr lang="ru-RU" sz="1200" kern="1200" dirty="0" smtClean="0">
                          <a:solidFill>
                            <a:schemeClr val="dk1"/>
                          </a:solidFill>
                          <a:effectLst/>
                          <a:latin typeface="+mn-lt"/>
                          <a:ea typeface="+mn-ea"/>
                          <a:cs typeface="+mn-cs"/>
                        </a:rPr>
                        <a:t>2) метапредметным,</a:t>
                      </a:r>
                    </a:p>
                    <a:p>
                      <a:r>
                        <a:rPr lang="ru-RU" sz="1200" kern="1200" dirty="0" smtClean="0">
                          <a:solidFill>
                            <a:schemeClr val="dk1"/>
                          </a:solidFill>
                          <a:effectLst/>
                          <a:latin typeface="+mn-lt"/>
                          <a:ea typeface="+mn-ea"/>
                          <a:cs typeface="+mn-cs"/>
                        </a:rPr>
                        <a:t>3) Предметным</a:t>
                      </a:r>
                    </a:p>
                  </a:txBody>
                  <a:tcPr marL="68580" marR="68580" marT="0" marB="0"/>
                </a:tc>
                <a:tc>
                  <a:txBody>
                    <a:bodyPr/>
                    <a:lstStyle/>
                    <a:p>
                      <a:pPr algn="just">
                        <a:lnSpc>
                          <a:spcPct val="100000"/>
                        </a:lnSpc>
                        <a:spcBef>
                          <a:spcPts val="0"/>
                        </a:spcBef>
                        <a:spcAft>
                          <a:spcPts val="0"/>
                        </a:spcAft>
                      </a:pPr>
                      <a:r>
                        <a:rPr lang="ru-RU" sz="1200" kern="1200" dirty="0">
                          <a:solidFill>
                            <a:schemeClr val="dk1"/>
                          </a:solidFill>
                          <a:effectLst/>
                          <a:latin typeface="+mn-lt"/>
                          <a:ea typeface="+mn-ea"/>
                          <a:cs typeface="+mn-cs"/>
                        </a:rPr>
                        <a:t>273-ФЗ Статья </a:t>
                      </a:r>
                      <a:r>
                        <a:rPr lang="ru-RU" sz="1200" kern="1200" dirty="0" smtClean="0">
                          <a:solidFill>
                            <a:schemeClr val="dk1"/>
                          </a:solidFill>
                          <a:effectLst/>
                          <a:latin typeface="+mn-lt"/>
                          <a:ea typeface="+mn-ea"/>
                          <a:cs typeface="+mn-cs"/>
                        </a:rPr>
                        <a:t>28.</a:t>
                      </a:r>
                    </a:p>
                    <a:p>
                      <a:pPr algn="just">
                        <a:lnSpc>
                          <a:spcPct val="100000"/>
                        </a:lnSpc>
                        <a:spcBef>
                          <a:spcPts val="0"/>
                        </a:spcBef>
                        <a:spcAft>
                          <a:spcPts val="0"/>
                        </a:spcAft>
                      </a:pPr>
                      <a:r>
                        <a:rPr lang="ru-RU" sz="1200" kern="1200" dirty="0" smtClean="0">
                          <a:solidFill>
                            <a:schemeClr val="dk1"/>
                          </a:solidFill>
                          <a:effectLst/>
                          <a:latin typeface="+mn-lt"/>
                          <a:ea typeface="+mn-ea"/>
                          <a:cs typeface="+mn-cs"/>
                        </a:rPr>
                        <a:t>3</a:t>
                      </a:r>
                      <a:r>
                        <a:rPr lang="ru-RU" sz="1200" kern="1200" dirty="0">
                          <a:solidFill>
                            <a:schemeClr val="dk1"/>
                          </a:solidFill>
                          <a:effectLst/>
                          <a:latin typeface="+mn-lt"/>
                          <a:ea typeface="+mn-ea"/>
                          <a:cs typeface="+mn-cs"/>
                        </a:rPr>
                        <a:t>. К компетенции образовательной организации </a:t>
                      </a:r>
                      <a:r>
                        <a:rPr lang="ru-RU" sz="1200" kern="1200" dirty="0" smtClean="0">
                          <a:solidFill>
                            <a:schemeClr val="dk1"/>
                          </a:solidFill>
                          <a:effectLst/>
                          <a:latin typeface="+mn-lt"/>
                          <a:ea typeface="+mn-ea"/>
                          <a:cs typeface="+mn-cs"/>
                        </a:rPr>
                        <a:t>… относятся:</a:t>
                      </a:r>
                    </a:p>
                    <a:p>
                      <a:pPr algn="just">
                        <a:lnSpc>
                          <a:spcPct val="100000"/>
                        </a:lnSpc>
                        <a:spcBef>
                          <a:spcPts val="0"/>
                        </a:spcBef>
                        <a:spcAft>
                          <a:spcPts val="0"/>
                        </a:spcAft>
                      </a:pPr>
                      <a:r>
                        <a:rPr lang="ru-RU" sz="1200" kern="1200" dirty="0" smtClean="0">
                          <a:solidFill>
                            <a:schemeClr val="dk1"/>
                          </a:solidFill>
                          <a:effectLst/>
                          <a:latin typeface="+mn-lt"/>
                          <a:ea typeface="+mn-ea"/>
                          <a:cs typeface="+mn-cs"/>
                        </a:rPr>
                        <a:t>10</a:t>
                      </a:r>
                      <a:r>
                        <a:rPr lang="ru-RU" sz="1200" kern="1200" dirty="0">
                          <a:solidFill>
                            <a:schemeClr val="dk1"/>
                          </a:solidFill>
                          <a:effectLst/>
                          <a:latin typeface="+mn-lt"/>
                          <a:ea typeface="+mn-ea"/>
                          <a:cs typeface="+mn-cs"/>
                        </a:rPr>
                        <a:t>) осуществление текущего контроля успеваемости и промежуточной аттестации обучающихся, установление их форм, периодичности и порядка проведения;</a:t>
                      </a:r>
                    </a:p>
                    <a:p>
                      <a:pPr algn="just">
                        <a:lnSpc>
                          <a:spcPct val="100000"/>
                        </a:lnSpc>
                        <a:spcBef>
                          <a:spcPts val="0"/>
                        </a:spcBef>
                        <a:spcAft>
                          <a:spcPts val="0"/>
                        </a:spcAft>
                      </a:pPr>
                      <a:r>
                        <a:rPr lang="ru-RU" sz="1200" kern="1200" dirty="0">
                          <a:solidFill>
                            <a:schemeClr val="dk1"/>
                          </a:solidFill>
                          <a:effectLst/>
                          <a:latin typeface="+mn-lt"/>
                          <a:ea typeface="+mn-ea"/>
                          <a:cs typeface="+mn-cs"/>
                        </a:rPr>
                        <a:t>Статья </a:t>
                      </a:r>
                      <a:r>
                        <a:rPr lang="ru-RU" sz="1200" kern="1200" dirty="0" smtClean="0">
                          <a:solidFill>
                            <a:schemeClr val="dk1"/>
                          </a:solidFill>
                          <a:effectLst/>
                          <a:latin typeface="+mn-lt"/>
                          <a:ea typeface="+mn-ea"/>
                          <a:cs typeface="+mn-cs"/>
                        </a:rPr>
                        <a:t>58</a:t>
                      </a:r>
                    </a:p>
                    <a:p>
                      <a:pPr algn="just">
                        <a:lnSpc>
                          <a:spcPct val="100000"/>
                        </a:lnSpc>
                        <a:spcBef>
                          <a:spcPts val="0"/>
                        </a:spcBef>
                        <a:spcAft>
                          <a:spcPts val="0"/>
                        </a:spcAft>
                      </a:pPr>
                      <a:r>
                        <a:rPr lang="ru-RU" sz="1200" kern="1200" dirty="0" smtClean="0">
                          <a:solidFill>
                            <a:schemeClr val="dk1"/>
                          </a:solidFill>
                          <a:effectLst/>
                          <a:latin typeface="+mn-lt"/>
                          <a:ea typeface="+mn-ea"/>
                          <a:cs typeface="+mn-cs"/>
                        </a:rPr>
                        <a:t>1</a:t>
                      </a:r>
                      <a:r>
                        <a:rPr lang="ru-RU" sz="1200" kern="1200" dirty="0">
                          <a:solidFill>
                            <a:schemeClr val="dk1"/>
                          </a:solidFill>
                          <a:effectLst/>
                          <a:latin typeface="+mn-lt"/>
                          <a:ea typeface="+mn-ea"/>
                          <a:cs typeface="+mn-cs"/>
                        </a:rPr>
                        <a:t>. Освоение образовательной программы </a:t>
                      </a:r>
                      <a:r>
                        <a:rPr lang="ru-RU" sz="1200" kern="1200" dirty="0" smtClean="0">
                          <a:solidFill>
                            <a:schemeClr val="dk1"/>
                          </a:solidFill>
                          <a:effectLst/>
                          <a:latin typeface="+mn-lt"/>
                          <a:ea typeface="+mn-ea"/>
                          <a:cs typeface="+mn-cs"/>
                        </a:rPr>
                        <a:t>…, </a:t>
                      </a:r>
                      <a:r>
                        <a:rPr lang="ru-RU" sz="1200" kern="1200" dirty="0">
                          <a:solidFill>
                            <a:schemeClr val="dk1"/>
                          </a:solidFill>
                          <a:effectLst/>
                          <a:latin typeface="+mn-lt"/>
                          <a:ea typeface="+mn-ea"/>
                          <a:cs typeface="+mn-cs"/>
                        </a:rPr>
                        <a:t>в том числе отдельной части или всего объема учебного предмета, курса, дисциплины (модуля) образовательной программы, сопровождается промежуточной аттестацией обучающихся, проводимой в формах, определенных учебным планом, и в порядке, установленном образовательной организацией.</a:t>
                      </a:r>
                    </a:p>
                    <a:p>
                      <a:pPr algn="just">
                        <a:lnSpc>
                          <a:spcPct val="100000"/>
                        </a:lnSpc>
                        <a:spcBef>
                          <a:spcPts val="0"/>
                        </a:spcBef>
                        <a:spcAft>
                          <a:spcPts val="0"/>
                        </a:spcAft>
                      </a:pPr>
                      <a:r>
                        <a:rPr lang="ru-RU" sz="1200" kern="1200" dirty="0">
                          <a:solidFill>
                            <a:schemeClr val="dk1"/>
                          </a:solidFill>
                          <a:effectLst/>
                          <a:latin typeface="+mn-lt"/>
                          <a:ea typeface="+mn-ea"/>
                          <a:cs typeface="+mn-cs"/>
                        </a:rPr>
                        <a:t>Статья 30.</a:t>
                      </a:r>
                    </a:p>
                    <a:p>
                      <a:pPr algn="just">
                        <a:lnSpc>
                          <a:spcPct val="100000"/>
                        </a:lnSpc>
                        <a:spcBef>
                          <a:spcPts val="0"/>
                        </a:spcBef>
                        <a:spcAft>
                          <a:spcPts val="0"/>
                        </a:spcAft>
                        <a:tabLst>
                          <a:tab pos="182563" algn="l"/>
                        </a:tabLst>
                      </a:pPr>
                      <a:r>
                        <a:rPr lang="ru-RU" sz="1200" kern="1200" dirty="0" smtClean="0">
                          <a:solidFill>
                            <a:schemeClr val="dk1"/>
                          </a:solidFill>
                          <a:effectLst/>
                          <a:latin typeface="+mn-lt"/>
                          <a:ea typeface="+mn-ea"/>
                          <a:cs typeface="+mn-cs"/>
                        </a:rPr>
                        <a:t>2.Образовательная </a:t>
                      </a:r>
                      <a:r>
                        <a:rPr lang="ru-RU" sz="1200" kern="1200" dirty="0">
                          <a:solidFill>
                            <a:schemeClr val="dk1"/>
                          </a:solidFill>
                          <a:effectLst/>
                          <a:latin typeface="+mn-lt"/>
                          <a:ea typeface="+mn-ea"/>
                          <a:cs typeface="+mn-cs"/>
                        </a:rPr>
                        <a:t>организация принимает локальные нормативные акты по основным вопросам организации и осуществления образовательной деятельности, в том числе регламентирующие … формы, периодичность и порядок текущего контроля успеваемости и промежуточной аттестации обучающихся</a:t>
                      </a:r>
                      <a:r>
                        <a:rPr lang="ru-RU" sz="1200" kern="1200" dirty="0" smtClean="0">
                          <a:solidFill>
                            <a:schemeClr val="dk1"/>
                          </a:solidFill>
                          <a:effectLst/>
                          <a:latin typeface="+mn-lt"/>
                          <a:ea typeface="+mn-ea"/>
                          <a:cs typeface="+mn-cs"/>
                        </a:rPr>
                        <a:t>.</a:t>
                      </a:r>
                      <a:endParaRPr lang="ru-RU" sz="1200" kern="1200" dirty="0">
                        <a:solidFill>
                          <a:schemeClr val="dk1"/>
                        </a:solidFill>
                        <a:effectLst/>
                        <a:latin typeface="+mn-lt"/>
                        <a:ea typeface="+mn-ea"/>
                        <a:cs typeface="+mn-cs"/>
                      </a:endParaRPr>
                    </a:p>
                  </a:txBody>
                  <a:tcPr marL="68580" marR="68580" marT="0" marB="0"/>
                </a:tc>
                <a:extLst>
                  <a:ext uri="{0D108BD9-81ED-4DB2-BD59-A6C34878D82A}">
                    <a16:rowId xmlns:a16="http://schemas.microsoft.com/office/drawing/2014/main" val="3000611241"/>
                  </a:ext>
                </a:extLst>
              </a:tr>
            </a:tbl>
          </a:graphicData>
        </a:graphic>
      </p:graphicFrame>
      <p:pic>
        <p:nvPicPr>
          <p:cNvPr id="23569" name="Рисунок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25100" y="1441450"/>
            <a:ext cx="433388"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0" name="Рисунок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96638" y="1398588"/>
            <a:ext cx="463550" cy="37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ет директоров">
  <a:themeElements>
    <a:clrScheme name="Другая 6">
      <a:dk1>
        <a:sysClr val="windowText" lastClr="000000"/>
      </a:dk1>
      <a:lt1>
        <a:sysClr val="window" lastClr="FFFFFF"/>
      </a:lt1>
      <a:dk2>
        <a:srgbClr val="B693CD"/>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Ион (конференц-зал)</Template>
  <TotalTime>421</TotalTime>
  <Words>4875</Words>
  <Application>Microsoft Office PowerPoint</Application>
  <PresentationFormat>Широкоэкранный</PresentationFormat>
  <Paragraphs>294</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Century Gothic</vt:lpstr>
      <vt:lpstr>Arial</vt:lpstr>
      <vt:lpstr>Wingdings 3</vt:lpstr>
      <vt:lpstr>Calibri</vt:lpstr>
      <vt:lpstr>Совет директоров</vt:lpstr>
      <vt:lpstr>Отдельные вопросы организации образовательной деятельности при переходе на новые ФГОС</vt:lpstr>
      <vt:lpstr>государственные гарантии обеспечения получения качественного общего образования</vt:lpstr>
      <vt:lpstr>обучение обучающихся с ограниченными возможностями здоровья</vt:lpstr>
      <vt:lpstr>обучение по индивидуальным учебным планам</vt:lpstr>
      <vt:lpstr>изучение родного языка </vt:lpstr>
      <vt:lpstr>срок получения образования </vt:lpstr>
      <vt:lpstr>сетевая форма реализации программ</vt:lpstr>
      <vt:lpstr>электронное обучение, дистанционные образовательные технологии</vt:lpstr>
      <vt:lpstr>результаты освоения программы </vt:lpstr>
      <vt:lpstr>реализация программы с учетом выбора родителей</vt:lpstr>
      <vt:lpstr>реализация программы с учетом выбора родителей</vt:lpstr>
      <vt:lpstr>реализация программы с учетом выбора родителей</vt:lpstr>
      <vt:lpstr>реализация программы с учетом выбора родителей</vt:lpstr>
      <vt:lpstr>доступ к информационно-образовательной среде </vt:lpstr>
      <vt:lpstr>доступ к информационно-образовательной среде </vt:lpstr>
      <vt:lpstr>обеспечение учебниками</vt:lpstr>
      <vt:lpstr>кабинеты по предметным областям</vt:lpstr>
      <vt:lpstr>психолого-педагогические условия</vt:lpstr>
      <vt:lpstr>психолого-педагогические условия</vt:lpstr>
      <vt:lpstr>психолого-педагогические условия</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Отдельные вопросы организации образовательной деятельности при переходе на новые ФГОС</dc:title>
  <dc:creator>Olga Vadimovna Ivanova</dc:creator>
  <cp:lastModifiedBy>Olga Vadimovna Ivanova</cp:lastModifiedBy>
  <cp:revision>33</cp:revision>
  <dcterms:created xsi:type="dcterms:W3CDTF">2022-03-23T06:20:44Z</dcterms:created>
  <dcterms:modified xsi:type="dcterms:W3CDTF">2022-04-05T07:15:20Z</dcterms:modified>
</cp:coreProperties>
</file>