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2"/>
  </p:notesMasterIdLst>
  <p:sldIdLst>
    <p:sldId id="280" r:id="rId2"/>
    <p:sldId id="257" r:id="rId3"/>
    <p:sldId id="278" r:id="rId4"/>
    <p:sldId id="258" r:id="rId5"/>
    <p:sldId id="259" r:id="rId6"/>
    <p:sldId id="279" r:id="rId7"/>
    <p:sldId id="260" r:id="rId8"/>
    <p:sldId id="261" r:id="rId9"/>
    <p:sldId id="262" r:id="rId10"/>
    <p:sldId id="264" r:id="rId11"/>
    <p:sldId id="265" r:id="rId12"/>
    <p:sldId id="263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4AFC8-15E8-4FE3-9D41-3CF308B2BDA9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E3D328-C4A2-42A4-8757-FAC0D2EECD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061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3D328-C4A2-42A4-8757-FAC0D2EECDF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875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70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476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583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1198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678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908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817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858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922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880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944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042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266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86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972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650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477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9EA0657-838E-487A-AC5A-B415EEF6C5E4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01A777C-8C8C-4467-813C-C0D28BC28C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404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7163" y="19647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«Славновская основная общеобразовательная школа»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Калининского муниципального района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46218" y="2116461"/>
            <a:ext cx="6096000" cy="23139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Конспект урока по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литературному чтению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 1 классе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АЛ.Барто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«Помощница», «Зайка»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4000" y="5150023"/>
            <a:ext cx="6096000" cy="11666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Подготовила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Учитель начальных классов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Сухова А.В.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47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1784" y="528935"/>
            <a:ext cx="11003653" cy="75713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Цель урока- </a:t>
            </a:r>
          </a:p>
          <a:p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-</a:t>
            </a:r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познакомиться с 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т</a:t>
            </a:r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ворчеством Агнии Львовны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Барто</a:t>
            </a:r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;</a:t>
            </a:r>
          </a:p>
          <a:p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- учиться правильному,</a:t>
            </a:r>
          </a:p>
          <a:p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в</a:t>
            </a:r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ыразительному чтению;</a:t>
            </a:r>
          </a:p>
          <a:p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-учиться отвечать на вопросы по </a:t>
            </a:r>
          </a:p>
          <a:p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</a:t>
            </a:r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зученному произведению.</a:t>
            </a:r>
          </a:p>
          <a:p>
            <a:endParaRPr lang="ru-RU" sz="5400" b="1" cap="none" spc="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514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154" y="500712"/>
            <a:ext cx="10411690" cy="585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6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1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119" y="660972"/>
            <a:ext cx="6536419" cy="48735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43965" y="1389589"/>
            <a:ext cx="405675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1" algn="ctr"/>
            <a:r>
              <a:rPr lang="ru-RU" sz="5400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ПОМОГАЛА</a:t>
            </a:r>
          </a:p>
          <a:p>
            <a:pPr lvl="1" algn="ctr"/>
            <a:r>
              <a:rPr lang="ru-RU" sz="5400" b="0" cap="none" spc="0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БРАТУ</a:t>
            </a:r>
          </a:p>
          <a:p>
            <a:pPr lvl="1" algn="ctr"/>
            <a:r>
              <a:rPr lang="ru-RU" sz="5400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ЕСТЬ</a:t>
            </a:r>
          </a:p>
          <a:p>
            <a:pPr lvl="1" algn="ctr"/>
            <a:r>
              <a:rPr lang="ru-RU" sz="5400" b="0" cap="none" spc="0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КОНФЕТЫ</a:t>
            </a:r>
            <a:endParaRPr lang="ru-RU" sz="5400" b="0" cap="none" spc="0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041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667" y="755778"/>
            <a:ext cx="6934088" cy="52920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126079" y="1876472"/>
            <a:ext cx="327044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ЕЛА</a:t>
            </a:r>
          </a:p>
          <a:p>
            <a:pPr algn="ctr"/>
            <a:endParaRPr lang="ru-RU" sz="5400" b="0" cap="none" spc="0" dirty="0" smtClean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540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ЧАЙ ПИЛА</a:t>
            </a:r>
            <a:endParaRPr lang="ru-RU" sz="5400" b="0" cap="none" spc="0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660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87" y="633200"/>
            <a:ext cx="6667665" cy="50140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89404" y="1170619"/>
            <a:ext cx="3533788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ПОСИДЕЛА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 МАМОЙ</a:t>
            </a:r>
          </a:p>
          <a:p>
            <a:pPr algn="ctr"/>
            <a:endParaRPr lang="ru-RU" sz="5400" b="0" cap="none" spc="0" dirty="0" smtClean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540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ПОШЛА </a:t>
            </a:r>
          </a:p>
          <a:p>
            <a:pPr algn="ctr"/>
            <a:r>
              <a:rPr lang="ru-RU" sz="540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 БАБУШКЕ</a:t>
            </a:r>
            <a:endParaRPr lang="ru-RU" sz="5400" b="0" cap="none" spc="0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624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045" y="1111737"/>
            <a:ext cx="6352144" cy="46345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992304" y="2678577"/>
            <a:ext cx="2720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УСТАЛА?</a:t>
            </a:r>
            <a:endParaRPr lang="ru-RU" sz="5400" b="0" cap="none" spc="0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683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99194" y="673314"/>
            <a:ext cx="6504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ЭТО СТИХОТВОРЕНИЕ</a:t>
            </a:r>
            <a:endParaRPr lang="ru-RU" sz="5400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008" y="2437022"/>
            <a:ext cx="3190371" cy="26097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7357" y="1873416"/>
            <a:ext cx="3173329" cy="31733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5479" y="2607029"/>
            <a:ext cx="3240882" cy="32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9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9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1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8536" y="528934"/>
            <a:ext cx="10125914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Сегодня 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</a:t>
            </a:r>
            <a:r>
              <a:rPr lang="ru-RU" sz="6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ы познакомились…</a:t>
            </a:r>
          </a:p>
          <a:p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Сегодня мы учились…</a:t>
            </a:r>
          </a:p>
          <a:p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Наше настроение…</a:t>
            </a:r>
          </a:p>
          <a:p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ru-RU" sz="6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409" y="693525"/>
            <a:ext cx="9432759" cy="542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02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0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696" y="809572"/>
            <a:ext cx="6990599" cy="523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804" y="1734280"/>
            <a:ext cx="1149244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 ре-</a:t>
            </a:r>
            <a:r>
              <a:rPr lang="ru-RU" sz="7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ке</a:t>
            </a:r>
            <a:r>
              <a:rPr lang="ru-RU" sz="7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пой-</a:t>
            </a:r>
            <a:r>
              <a:rPr lang="ru-RU" sz="7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</a:t>
            </a:r>
            <a:r>
              <a:rPr lang="ru-RU" sz="7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-ли  </a:t>
            </a:r>
            <a:r>
              <a:rPr lang="ru-RU" sz="7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</a:t>
            </a:r>
            <a:r>
              <a:rPr lang="ru-RU" sz="7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-ка,</a:t>
            </a:r>
          </a:p>
          <a:p>
            <a:pPr algn="ctr"/>
            <a:r>
              <a:rPr lang="ru-RU" sz="7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Из-за  </a:t>
            </a:r>
            <a:r>
              <a:rPr lang="ru-RU" sz="7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</a:t>
            </a:r>
            <a:r>
              <a:rPr lang="ru-RU" sz="7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-ка  </a:t>
            </a:r>
            <a:r>
              <a:rPr lang="ru-RU" sz="7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выш</a:t>
            </a:r>
            <a:r>
              <a:rPr lang="ru-RU" sz="7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-ла  </a:t>
            </a:r>
            <a:r>
              <a:rPr lang="ru-RU" sz="7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дра</a:t>
            </a:r>
            <a:r>
              <a:rPr lang="ru-RU" sz="7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-ка</a:t>
            </a:r>
            <a:endParaRPr lang="ru-RU" sz="7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0654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8773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335" y="2592575"/>
            <a:ext cx="5764546" cy="40255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57490" y="362755"/>
            <a:ext cx="3252762" cy="25412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1373" y="142240"/>
            <a:ext cx="3588329" cy="279959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20815135">
            <a:off x="713504" y="1279422"/>
            <a:ext cx="374073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Поиграем?</a:t>
            </a:r>
            <a:endParaRPr lang="ru-RU" sz="4000" b="1" i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442994">
            <a:off x="5074758" y="1188092"/>
            <a:ext cx="28184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Продолжи…</a:t>
            </a:r>
            <a:endParaRPr lang="ru-RU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620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70675" y="1387917"/>
            <a:ext cx="640361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Наша Таня</a:t>
            </a:r>
          </a:p>
          <a:p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	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	громко плачет</a:t>
            </a:r>
          </a:p>
          <a:p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	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					…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668" y="3089563"/>
            <a:ext cx="4691896" cy="31931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581" y="734292"/>
            <a:ext cx="9915818" cy="554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71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996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302" y="179812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6409" y="1122218"/>
            <a:ext cx="836373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Идет бычок, качается,</a:t>
            </a:r>
          </a:p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			Вздыхает на ходу</a:t>
            </a:r>
          </a:p>
          <a:p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							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625" y="3707541"/>
            <a:ext cx="4048702" cy="2759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409" y="702686"/>
            <a:ext cx="10504209" cy="600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80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5378" y="843677"/>
            <a:ext cx="1016515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Зайку бросила хозяйка-</a:t>
            </a:r>
          </a:p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		Под дождем остался зайка</a:t>
            </a:r>
          </a:p>
          <a:p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									…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618" y="2495741"/>
            <a:ext cx="4211782" cy="3940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189" y="662853"/>
            <a:ext cx="10269343" cy="579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74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9749" y="404244"/>
            <a:ext cx="88924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Агния Львовна </a:t>
            </a:r>
            <a:r>
              <a:rPr lang="ru-RU" sz="7200" b="1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Барто</a:t>
            </a:r>
            <a:r>
              <a:rPr lang="ru-RU" sz="72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endParaRPr lang="ru-RU" sz="72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299" y="1604573"/>
            <a:ext cx="6993082" cy="466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4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600</TotalTime>
  <Words>106</Words>
  <Application>Microsoft Office PowerPoint</Application>
  <PresentationFormat>Широкоэкранный</PresentationFormat>
  <Paragraphs>51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Славное</dc:creator>
  <cp:lastModifiedBy>Славное</cp:lastModifiedBy>
  <cp:revision>18</cp:revision>
  <dcterms:created xsi:type="dcterms:W3CDTF">2023-02-06T13:45:17Z</dcterms:created>
  <dcterms:modified xsi:type="dcterms:W3CDTF">2023-04-25T12:10:35Z</dcterms:modified>
</cp:coreProperties>
</file>