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2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27D8E7-B6C1-474A-9009-86DB66CF24C2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9D54A8-37B7-43FF-A8CF-17B244616DA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A50B84-3F0A-455E-B1E9-FA0E85E1A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5143" y="305935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Народное достояние России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60E3001-7F3E-40FF-9DA0-0C5F29E59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2057" y="4516438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учитель иностранных языков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Мусаева </a:t>
            </a:r>
            <a:r>
              <a:rPr lang="ru-RU" dirty="0" err="1" smtClean="0">
                <a:solidFill>
                  <a:schemeClr val="bg1"/>
                </a:solidFill>
              </a:rPr>
              <a:t>Шахназ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Абузар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кызы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6F31A76-7A5D-403D-915B-8E60FC4D0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86" y="-2286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7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08AFB9E-0390-4A43-82C8-EF9F7B3F5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05" y="0"/>
            <a:ext cx="9292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2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22AA88A-02D4-48E9-9400-F713A8D3C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62" y="0"/>
            <a:ext cx="96946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56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85738"/>
            <a:ext cx="9791700" cy="648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5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7796" y="128723"/>
            <a:ext cx="10972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704" y="1252501"/>
            <a:ext cx="7648372" cy="540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4547727-A74B-4BC1-BB33-3981B43C4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8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0301C91-9AA7-49F4-8D8F-C7F467932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F85E25F-CE7A-49CD-9763-50BF4F8E27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0" t="28744" r="6407" b="14286"/>
          <a:stretch/>
        </p:blipFill>
        <p:spPr>
          <a:xfrm>
            <a:off x="846191" y="629393"/>
            <a:ext cx="3118626" cy="35625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733EEEE-69C3-478F-A2FE-8A81EC058F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5" t="14892" r="6277" b="8918"/>
          <a:stretch/>
        </p:blipFill>
        <p:spPr>
          <a:xfrm>
            <a:off x="4290769" y="170078"/>
            <a:ext cx="3055164" cy="33439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F3710F7-3CD4-4FF5-8B57-58C8452A48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6" t="22858" r="3939" b="12900"/>
          <a:stretch/>
        </p:blipFill>
        <p:spPr>
          <a:xfrm>
            <a:off x="2315884" y="3514039"/>
            <a:ext cx="3118626" cy="33439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A2F01F4-1ED3-4B82-95AB-0C6F9BA732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56" t="24415" r="9654" b="11342"/>
          <a:stretch/>
        </p:blipFill>
        <p:spPr>
          <a:xfrm>
            <a:off x="8700490" y="170078"/>
            <a:ext cx="2459652" cy="38997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F2801FB-9263-4373-81AB-073DE31FF4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8" t="24416" r="7576" b="14285"/>
          <a:stretch/>
        </p:blipFill>
        <p:spPr>
          <a:xfrm>
            <a:off x="6757491" y="3544784"/>
            <a:ext cx="3172825" cy="331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0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F2956A7-8AA3-429F-A22E-E64CBA1F5F58}"/>
              </a:ext>
            </a:extLst>
          </p:cNvPr>
          <p:cNvSpPr/>
          <p:nvPr/>
        </p:nvSpPr>
        <p:spPr>
          <a:xfrm>
            <a:off x="370114" y="304800"/>
            <a:ext cx="74567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Цель нашего классного </a:t>
            </a:r>
            <a:r>
              <a:rPr lang="ru-RU" sz="2000" b="1" dirty="0" smtClean="0">
                <a:solidFill>
                  <a:schemeClr val="bg1"/>
                </a:solidFill>
              </a:rPr>
              <a:t>часа - </a:t>
            </a:r>
            <a:r>
              <a:rPr lang="ru-RU" sz="2000" b="1" dirty="0">
                <a:solidFill>
                  <a:schemeClr val="bg1"/>
                </a:solidFill>
              </a:rPr>
              <a:t>выяснить является ли Тверской козел частью народного достояния России</a:t>
            </a:r>
            <a:r>
              <a:rPr lang="ru-RU" sz="2000" b="1" dirty="0" smtClean="0">
                <a:solidFill>
                  <a:schemeClr val="bg1"/>
                </a:solidFill>
              </a:rPr>
              <a:t>?</a:t>
            </a:r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1.	Для этого мы с вами выясним откуда пошло выражение Тверской козел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2.	Есть ли в устном народном творчестве песни, поговорки , пословицы о козле?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3.	Где в Твери мы можем познакомиться с  Тверским козлом?</a:t>
            </a:r>
          </a:p>
          <a:p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357" y="2494190"/>
            <a:ext cx="5715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948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E3C0DB5-520B-4D74-8907-C6EA650F0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85" y="457200"/>
            <a:ext cx="9225643" cy="615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6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79D85C0-7078-45EB-9E7E-5DB8785B2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985" y="413657"/>
            <a:ext cx="8866415" cy="591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DF6DE69-54B8-4B28-B842-2566B5593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27" y="293913"/>
            <a:ext cx="9470574" cy="631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DF2D528-B092-43A9-BCB2-F849CA81E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3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143</TotalTime>
  <Words>33</Words>
  <Application>Microsoft Office PowerPoint</Application>
  <PresentationFormat>Произвольный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Народное достояние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</cp:lastModifiedBy>
  <cp:revision>7</cp:revision>
  <dcterms:created xsi:type="dcterms:W3CDTF">2022-03-01T13:46:30Z</dcterms:created>
  <dcterms:modified xsi:type="dcterms:W3CDTF">2022-03-01T19:06:47Z</dcterms:modified>
</cp:coreProperties>
</file>