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8"/>
  </p:notesMasterIdLst>
  <p:sldIdLst>
    <p:sldId id="272" r:id="rId2"/>
    <p:sldId id="263" r:id="rId3"/>
    <p:sldId id="256" r:id="rId4"/>
    <p:sldId id="261" r:id="rId5"/>
    <p:sldId id="271" r:id="rId6"/>
    <p:sldId id="262" r:id="rId7"/>
    <p:sldId id="264" r:id="rId8"/>
    <p:sldId id="265" r:id="rId9"/>
    <p:sldId id="257" r:id="rId10"/>
    <p:sldId id="266" r:id="rId11"/>
    <p:sldId id="258" r:id="rId12"/>
    <p:sldId id="259" r:id="rId13"/>
    <p:sldId id="260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9A0B3-BD24-4D17-9762-C653C7569DA9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3E680-ED0A-4ABA-82C6-D404A446BA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0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3E680-ED0A-4ABA-82C6-D404A446BA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90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05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76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599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12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561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786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36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736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8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73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88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194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865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08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070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78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255BF6F-4F57-4A32-A91E-D4DBBD16BFD7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3826CD1-43FF-42C3-95F9-83D804564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9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8109" y="764554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000" dirty="0"/>
              <a:t>Муниципальное общеобразовательное учреждение</a:t>
            </a:r>
          </a:p>
          <a:p>
            <a:pPr algn="ctr"/>
            <a:r>
              <a:rPr lang="ru-RU" sz="2000" dirty="0"/>
              <a:t> «Славновская основная общеобразовательная школа»</a:t>
            </a:r>
          </a:p>
          <a:p>
            <a:pPr algn="ctr"/>
            <a:r>
              <a:rPr lang="ru-RU" sz="2000" dirty="0"/>
              <a:t>Калининского муниципального района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61855" y="2537937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Классный час на тему: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Великие педагоги</a:t>
            </a:r>
          </a:p>
          <a:p>
            <a:endParaRPr lang="ru-RU" sz="2400" dirty="0">
              <a:solidFill>
                <a:srgbClr val="FF0000"/>
              </a:solidFill>
            </a:endParaRP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95455" y="438459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dirty="0"/>
          </a:p>
          <a:p>
            <a:pPr algn="r"/>
            <a:r>
              <a:rPr lang="ru-RU" dirty="0"/>
              <a:t>Подготовила</a:t>
            </a:r>
          </a:p>
          <a:p>
            <a:pPr algn="r"/>
            <a:r>
              <a:rPr lang="ru-RU" dirty="0"/>
              <a:t>Учитель начальных классов</a:t>
            </a:r>
          </a:p>
          <a:p>
            <a:pPr algn="r"/>
            <a:r>
              <a:rPr lang="ru-RU" dirty="0"/>
              <a:t>Сухова А.В.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467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27" y="2194806"/>
            <a:ext cx="2456901" cy="35176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197" y="2468466"/>
            <a:ext cx="2523963" cy="3779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428" y="2425790"/>
            <a:ext cx="2810500" cy="3865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2928" y="2124974"/>
            <a:ext cx="2502225" cy="35875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94543" y="625146"/>
            <a:ext cx="108179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В то время книг для детей было мало, и вот известный всему миру писатель пишет для детей “Азбуку”. Вышла она в 1872 году. В “Азбуке” Толстой использовал лучшие из сказок, басен, былин, пословиц, поговорок. Через три года появилось второе издание под названием “Новая азбука</a:t>
            </a:r>
            <a:r>
              <a:rPr lang="ru-RU" sz="2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82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74" y="863332"/>
            <a:ext cx="4479542" cy="49823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01193" y="86333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  <a:t>Януш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  <a:t> Корчак(Генрих </a:t>
            </a:r>
            <a:r>
              <a:rPr kumimoji="0" lang="ru-RU" alt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  <a:t>Гольдшмидт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  <a:t>) </a:t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avid" pitchFamily="34" charset="-79"/>
                <a:ea typeface="+mj-ea"/>
                <a:cs typeface="Arial"/>
              </a:rPr>
              <a:t>1878-1942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410" y="2617658"/>
            <a:ext cx="6025350" cy="326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73" y="1618938"/>
            <a:ext cx="6186225" cy="46619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248" y="2248524"/>
            <a:ext cx="4736198" cy="34027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5873" y="649841"/>
            <a:ext cx="110165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Arial"/>
              </a:rPr>
              <a:t>В 1911 году Корчак становится директором Дома сирот и остается им до конца жизни.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2240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673" y="524655"/>
            <a:ext cx="7266154" cy="4272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4619" y="4796854"/>
            <a:ext cx="11032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1942 года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Януш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Корчак вместе с 200 детьми из сиротского дома был отправлен в концлагерь Треблинка. Он отказался от предложенной в последнюю минуту свободы и предпочел остаться с детьми, приняв с ними смерть в газовой камере.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78" y="704537"/>
            <a:ext cx="3684130" cy="55332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9033" y="704537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Сергей Александрович Рачинский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(1833-1902)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16469" y="2688738"/>
            <a:ext cx="71490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Известный  русский педагог, идеолог нравственно-религиозного образования  в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lvl="0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селе </a:t>
            </a:r>
            <a:r>
              <a:rPr lang="ru-RU" sz="3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Татево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Бельского уезда, Смоленской губернии в семейном родовом имении.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0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862" y="496719"/>
            <a:ext cx="82921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1875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  - построил здание школы            в </a:t>
            </a:r>
            <a:r>
              <a:rPr lang="ru-RU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Татеве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стал школьным учителем в этой школе.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758" y="1813064"/>
            <a:ext cx="5211216" cy="4109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8974" y="928254"/>
            <a:ext cx="2664115" cy="499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1548" y="763781"/>
            <a:ext cx="8621567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</a:rPr>
              <a:t>МОЛОДЦЫ!</a:t>
            </a:r>
          </a:p>
          <a:p>
            <a:pPr algn="ctr"/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Спасибо за урок!</a:t>
            </a:r>
            <a:endParaRPr lang="ru-RU" sz="8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9860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458" y="880750"/>
            <a:ext cx="623119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знаниям идти не просто,</a:t>
            </a:r>
          </a:p>
          <a:p>
            <a:r>
              <a:rPr lang="ru-RU" sz="3600" b="1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Очень много здесь вопросов.</a:t>
            </a:r>
          </a:p>
          <a:p>
            <a:r>
              <a:rPr lang="ru-RU" sz="3600" b="1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кого узнать ответ?</a:t>
            </a:r>
          </a:p>
          <a:p>
            <a:r>
              <a:rPr lang="ru-RU" sz="3600" b="1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Где же получить совет?</a:t>
            </a:r>
          </a:p>
          <a:p>
            <a:r>
              <a:rPr lang="ru-RU" sz="3600" b="1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Лучше чем путеводитель</a:t>
            </a:r>
          </a:p>
          <a:p>
            <a:r>
              <a:rPr lang="ru-RU" sz="3600" b="1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знаниям ведет…..</a:t>
            </a:r>
            <a:endParaRPr lang="ru-RU" sz="3600" b="1" i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fikiwiki.com/uploads/posts/2022-02/1645007077_45-fikiwiki-com-p-kartinki-uchitel-u-doski-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87" y="419725"/>
            <a:ext cx="6847113" cy="684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62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692" y="1013845"/>
            <a:ext cx="11133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2023 год-Год педагога и наставника</a:t>
            </a:r>
            <a:endParaRPr lang="ru-RU" sz="5400" b="1" i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722" y="1475510"/>
            <a:ext cx="3800544" cy="49599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8692" y="2617607"/>
            <a:ext cx="7132144" cy="313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Много нужных на земле профессий,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 одну создал, конечно, Бог.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Самую прекрасную на свете,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звучит так гордо – ПЕДАГОГ!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48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763" y="652180"/>
            <a:ext cx="6359237" cy="563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0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413" y="916863"/>
            <a:ext cx="970490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Тема: Выдающиеся педагоги,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оставившие свой след в истории 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образования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68" t="6971" r="2649" b="28885"/>
          <a:stretch/>
        </p:blipFill>
        <p:spPr>
          <a:xfrm rot="1119577">
            <a:off x="8368145" y="3485156"/>
            <a:ext cx="2812473" cy="25025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17537">
            <a:off x="2079201" y="2889481"/>
            <a:ext cx="2326091" cy="310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6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62" y="1139807"/>
            <a:ext cx="3577456" cy="47679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56011" y="618356"/>
            <a:ext cx="6484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Лев Николаевич 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Толстой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(1828-1910)</a:t>
            </a:r>
            <a:endParaRPr lang="ru-RU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603" y="2846931"/>
            <a:ext cx="2536156" cy="32677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170" y="3203679"/>
            <a:ext cx="2042337" cy="2688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5868" y="3035923"/>
            <a:ext cx="2402032" cy="30787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1307" y="3917143"/>
            <a:ext cx="1658257" cy="219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5269">
            <a:off x="678873" y="1534792"/>
            <a:ext cx="3136350" cy="44592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7283">
            <a:off x="6616684" y="2293266"/>
            <a:ext cx="5173536" cy="41580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36211" y="589098"/>
            <a:ext cx="94600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Построил в своем имении школу и обучал  грамоте крестьянских детей </a:t>
            </a:r>
          </a:p>
          <a:p>
            <a:pPr algn="ctr"/>
            <a:r>
              <a:rPr lang="ru-RU" sz="36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Ясной Поляны. </a:t>
            </a:r>
          </a:p>
        </p:txBody>
      </p:sp>
    </p:spTree>
    <p:extLst>
      <p:ext uri="{BB962C8B-B14F-4D97-AF65-F5344CB8AC3E}">
        <p14:creationId xmlns:p14="http://schemas.microsoft.com/office/powerpoint/2010/main" val="222659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95" y="792512"/>
            <a:ext cx="7007788" cy="50926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983" y="1176303"/>
            <a:ext cx="3801064" cy="47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7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124" y="700735"/>
            <a:ext cx="6693988" cy="47370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7646" y="5557659"/>
            <a:ext cx="104839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err="1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Л.Н.Толстой</a:t>
            </a:r>
            <a:r>
              <a:rPr lang="ru-RU" sz="4400" b="1" i="1" cap="none" spc="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среди яснополянских детей</a:t>
            </a:r>
            <a:endParaRPr lang="ru-RU" sz="4400" b="1" i="1" cap="none" spc="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88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365</TotalTime>
  <Words>253</Words>
  <Application>Microsoft Office PowerPoint</Application>
  <PresentationFormat>Широкоэкранный</PresentationFormat>
  <Paragraphs>44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David</vt:lpstr>
      <vt:lpstr>Garamond</vt:lpstr>
      <vt:lpstr>Tahoma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Славное</dc:creator>
  <cp:lastModifiedBy>Славное</cp:lastModifiedBy>
  <cp:revision>16</cp:revision>
  <dcterms:created xsi:type="dcterms:W3CDTF">2023-02-19T17:00:16Z</dcterms:created>
  <dcterms:modified xsi:type="dcterms:W3CDTF">2023-04-25T12:45:17Z</dcterms:modified>
</cp:coreProperties>
</file>