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9" r:id="rId12"/>
    <p:sldId id="271" r:id="rId13"/>
    <p:sldId id="270" r:id="rId14"/>
    <p:sldId id="272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5" d="100"/>
          <a:sy n="65" d="100"/>
        </p:scale>
        <p:origin x="66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EB5BC23-79AB-4DC5-BE73-EE33EA10E61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989327D-7EA7-472C-8DDA-1C937A874E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CD904B-D455-4E2B-92EF-DCF6D6B77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8F80F91-677F-4C94-A115-006A63126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D7ECDF9-1B7C-4843-8BDE-27A99EE3B5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7182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C8C72B-1F9F-42A6-A92A-675BC22C56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3CBA48D-31E1-4BAB-AC16-138E76002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CC34E6-F782-4EBA-93E2-87F545F169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C7B2C2-9B2E-498B-AF9A-AB5B67AC2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DB9BB6-5642-4CF0-AA74-12A8EBB08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24967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812C18C-EB83-4D5A-9034-BBC8A05FE86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1FADDF4A-77E1-4A12-A82E-FB07795C94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411F418-FF1C-47D9-84CB-EF7C16043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A90F97-A9CE-426C-A5CD-BCD7A0EB11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FE30A25-B1BD-496A-B29C-D41A06586E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57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180C4C0-D475-4814-A14B-E6DCE028E0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A59407-E94A-4F68-A1F1-D32583653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D852EE-F4B0-4648-9663-FCA87AF63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A06D68-1155-4014-A998-98D76C1CD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612D482-A314-4D1E-BB08-3D748E1C34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353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F302AD5-24B4-4238-8C08-97D09608A0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FC21E8A-0489-42C5-97A3-1AE9783D4B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E4E086C-9F13-4AC2-AB47-94C7A4612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AC230F-E91C-4560-A09C-9F7ADF2036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00D11E8-B761-4988-9D9B-32B75EF51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44801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031CD-4F4B-4B21-B07B-B11A5BA527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13786D7-03BB-48C0-AFAB-3AA94A0FE36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42CB062-CF8C-4BFF-BA99-7E86695BC0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CDAA9AA-8657-4AD3-B61F-E006D5C96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07F70A5-526F-4862-A093-0FA658F52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2EEA79D-8AD2-4770-915C-795E9B179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5326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1A8BFE0-A718-4F31-9146-F513D319C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43633F-1D3C-4FF3-8763-93C42CCB4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78FBC67-3A8D-4CC1-B880-69A7E1517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5AAF884-D64C-4098-8981-27EFEEA2E2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6C1916F-D667-49CA-AEE5-A5DF01370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BAB0452-06AE-4EBE-AC42-970862600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621BC84-20EF-4F09-A0B7-479DC01B2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0C5D12AE-7AFB-49F9-A114-BABC9A9C14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64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5E6364-5CF0-4D1E-9E44-640EE8BEE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95D57AE-62E4-4B12-ACED-0DC9D16ED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F9961A8-1903-41A3-89C1-FDF29B11F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D02656F-1A79-46CE-AD81-8C04F70EE9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3131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965CCBF-973C-41CF-8D6F-9E9F505966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62DE7533-1786-4A72-BDCE-F2B6C7405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FEA87EF-4E25-4605-9255-069A0CC442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85004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78C438-5AD4-4F43-B797-38C3DB36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8C6FE9F-BE2B-4244-A33D-13D3814867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7D5241-A996-4C31-8A65-C009D190EA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4BCBB90-B192-4C96-AEA7-5BE1BC607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900FA89-2CCE-4F61-916D-C276312E4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CAE7A66-C86F-4937-ABD2-1F5186272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9385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DE32CD-96FF-4F96-8956-49BA69523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38B8A38-E881-4EA3-86C7-A9CA78F17D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04DF6D-7867-4954-83F2-60FB1D7220B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8A30BEA-419A-4729-91F3-5E0860113E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27CF828-DB7E-48E3-A8A1-ACF3BD38B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EF06FAF-31A3-46F1-AB2F-14FA11B61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17485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064B4D-79C3-4B8B-9140-F123AE1A34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7CCF374-DF08-48B7-946C-D278F24916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5D38EA2-93A4-4366-899F-344988B23D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6A8D0-C60B-47E4-A4C3-6D6B5159FE81}" type="datetimeFigureOut">
              <a:rPr lang="ru-RU" smtClean="0"/>
              <a:t>23.05.2022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2BBD369-CEED-42BB-8C23-FF861F771A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DB1B30F-4C10-4652-B2C3-3A0556E7A36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BA885-AB9F-4FB2-8887-ECFD50A73D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5319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news.rambler.ru/other/44393308-sozhzhennye-zazhivo-bolshoe-zareche-pamyat-o-tragedii-v-leningradskoy-oblasti/" TargetMode="External"/><Relationship Id="rId2" Type="http://schemas.openxmlformats.org/officeDocument/2006/relationships/hyperlink" Target="https://topspb.tv/programs/stories/493970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tverigrad.ru/publication/80-let-so-dnja-velichajshego-zverstva-fashistov-v-penovskoj-derevne-ksty/" TargetMode="External"/><Relationship Id="rId5" Type="http://schemas.openxmlformats.org/officeDocument/2006/relationships/hyperlink" Target="https://www.ptmap.ru/monuments/2433" TargetMode="External"/><Relationship Id="rId4" Type="http://schemas.openxmlformats.org/officeDocument/2006/relationships/hyperlink" Target="https://ru.wikipedia.org/w/index.php?title=&#1057;&#1087;&#1080;&#1089;&#1086;&#1082;_&#1091;&#1085;&#1080;&#1095;&#1090;&#1086;&#1078;&#1077;&#1085;&#1085;&#1099;&#1093;_&#1085;&#1072;&#1094;&#1080;&#1089;&#1090;&#1072;&#1084;&#1080;_&#1085;&#1072;&#1089;&#1077;&#1083;&#1105;&#1085;&#1085;&#1099;&#1093;_&#1087;&#1091;&#1085;&#1082;&#1090;&#1086;&#1074;_&#1041;&#1077;&#1083;&#1086;&#1088;&#1091;&#1089;&#1089;&#1080;&#1080;&amp;stable=1#cite_note-sb100-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E%D1%81%D0%B2%D0%B5%D1%8F" TargetMode="External"/><Relationship Id="rId2" Type="http://schemas.openxmlformats.org/officeDocument/2006/relationships/hyperlink" Target="https://ru.wikipedia.org/wiki/%D0%A1%D0%B5%D0%B1%D0%B5%D0%B6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hyperlink" Target="https://ru.wikipedia.org/wiki/%D0%9F%D0%BE%D0%BB%D0%BE%D1%86%D0%BA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F7BFE-A3FF-43B1-BB2D-7AD00013B2D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Без срока давности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A400D83-E2CF-459D-96A5-AAE33C11648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Презентация о событиях Великой Отечественной Войны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35AA77F-CB07-BCEE-9842-4A0684176F49}"/>
              </a:ext>
            </a:extLst>
          </p:cNvPr>
          <p:cNvSpPr txBox="1"/>
          <p:nvPr/>
        </p:nvSpPr>
        <p:spPr>
          <a:xfrm>
            <a:off x="6622025" y="5604387"/>
            <a:ext cx="53684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>
                <a:solidFill>
                  <a:schemeClr val="bg1"/>
                </a:solidFill>
              </a:rPr>
              <a:t>Подготовила Иванова Юлия Александровна</a:t>
            </a:r>
          </a:p>
          <a:p>
            <a:pPr algn="r"/>
            <a:r>
              <a:rPr lang="ru-RU" sz="2000" dirty="0">
                <a:solidFill>
                  <a:schemeClr val="bg1"/>
                </a:solidFill>
              </a:rPr>
              <a:t>Учитель географии МОУ «Рождественская СОШ</a:t>
            </a:r>
          </a:p>
        </p:txBody>
      </p:sp>
    </p:spTree>
    <p:extLst>
      <p:ext uri="{BB962C8B-B14F-4D97-AF65-F5344CB8AC3E}">
        <p14:creationId xmlns:p14="http://schemas.microsoft.com/office/powerpoint/2010/main" val="13911032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2">
            <a:extLst>
              <a:ext uri="{FF2B5EF4-FFF2-40B4-BE49-F238E27FC236}">
                <a16:creationId xmlns:a16="http://schemas.microsoft.com/office/drawing/2014/main" id="{2DAA6C16-BF9B-4A3E-BC70-EE6015D4F9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28B427F-F894-45BF-98CD-3F5C8A258C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69978"/>
            <a:ext cx="4391024" cy="1173700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Заслуженная кара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AA9C0CC6-D2D2-4A5D-95CF-36B4F2D6DE4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2"/>
          <a:srcRect r="1" b="10394"/>
          <a:stretch/>
        </p:blipFill>
        <p:spPr>
          <a:xfrm>
            <a:off x="6" y="-1"/>
            <a:ext cx="6000749" cy="3911828"/>
          </a:xfrm>
          <a:custGeom>
            <a:avLst/>
            <a:gdLst/>
            <a:ahLst/>
            <a:cxnLst/>
            <a:rect l="l" t="t" r="r" b="b"/>
            <a:pathLst>
              <a:path w="6000749" h="3911828">
                <a:moveTo>
                  <a:pt x="0" y="0"/>
                </a:moveTo>
                <a:lnTo>
                  <a:pt x="6000749" y="0"/>
                </a:lnTo>
                <a:lnTo>
                  <a:pt x="6000749" y="3767827"/>
                </a:lnTo>
                <a:lnTo>
                  <a:pt x="5572124" y="3740378"/>
                </a:lnTo>
                <a:lnTo>
                  <a:pt x="0" y="3911828"/>
                </a:lnTo>
                <a:close/>
              </a:path>
            </a:pathLst>
          </a:custGeom>
        </p:spPr>
      </p:pic>
      <p:pic>
        <p:nvPicPr>
          <p:cNvPr id="6" name="Объект 5">
            <a:extLst>
              <a:ext uri="{FF2B5EF4-FFF2-40B4-BE49-F238E27FC236}">
                <a16:creationId xmlns:a16="http://schemas.microsoft.com/office/drawing/2014/main" id="{77ACEC7E-58EC-4ECA-A0DE-84E6FF445AA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376" r="1" b="1"/>
          <a:stretch/>
        </p:blipFill>
        <p:spPr>
          <a:xfrm>
            <a:off x="6191245" y="-1"/>
            <a:ext cx="6000750" cy="3988028"/>
          </a:xfrm>
          <a:custGeom>
            <a:avLst/>
            <a:gdLst/>
            <a:ahLst/>
            <a:cxnLst/>
            <a:rect l="l" t="t" r="r" b="b"/>
            <a:pathLst>
              <a:path w="6000750" h="3988028">
                <a:moveTo>
                  <a:pt x="0" y="0"/>
                </a:moveTo>
                <a:lnTo>
                  <a:pt x="6000750" y="0"/>
                </a:lnTo>
                <a:lnTo>
                  <a:pt x="6000750" y="797153"/>
                </a:lnTo>
                <a:lnTo>
                  <a:pt x="6000750" y="2634343"/>
                </a:lnTo>
                <a:lnTo>
                  <a:pt x="6000750" y="3911828"/>
                </a:lnTo>
                <a:lnTo>
                  <a:pt x="3248025" y="3988028"/>
                </a:lnTo>
                <a:lnTo>
                  <a:pt x="0" y="3780026"/>
                </a:lnTo>
                <a:close/>
              </a:path>
            </a:pathLst>
          </a:custGeom>
        </p:spPr>
      </p:pic>
      <p:grpSp>
        <p:nvGrpSpPr>
          <p:cNvPr id="19" name="Group 14">
            <a:extLst>
              <a:ext uri="{FF2B5EF4-FFF2-40B4-BE49-F238E27FC236}">
                <a16:creationId xmlns:a16="http://schemas.microsoft.com/office/drawing/2014/main" id="{A4AE1828-51FD-4AD7-BCF6-9AF5C696C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3528992"/>
            <a:ext cx="12192000" cy="757168"/>
            <a:chOff x="0" y="2959818"/>
            <a:chExt cx="12192000" cy="757168"/>
          </a:xfrm>
        </p:grpSpPr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542C7CD-02BE-4ADE-8D2F-DFB759D71A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solidFill>
              <a:srgbClr val="FFFFFF"/>
            </a:solidFill>
            <a:ln w="12700" cap="flat" cmpd="sng" algn="ctr">
              <a:noFill/>
              <a:prstDash val="solid"/>
              <a:miter lim="800000"/>
            </a:ln>
            <a:effectLst>
              <a:outerShdw blurRad="381000" dist="152400" dir="5400000" algn="t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40A04EE-8E37-4C28-B09B-A9593A4AAB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2959818"/>
              <a:ext cx="12192000" cy="757168"/>
            </a:xfrm>
            <a:custGeom>
              <a:avLst/>
              <a:gdLst>
                <a:gd name="connsiteX0" fmla="*/ 0 w 12192000"/>
                <a:gd name="connsiteY0" fmla="*/ 0 h 757168"/>
                <a:gd name="connsiteX1" fmla="*/ 41653 w 12192000"/>
                <a:gd name="connsiteY1" fmla="*/ 6945 h 757168"/>
                <a:gd name="connsiteX2" fmla="*/ 81317 w 12192000"/>
                <a:gd name="connsiteY2" fmla="*/ 15509 h 757168"/>
                <a:gd name="connsiteX3" fmla="*/ 114150 w 12192000"/>
                <a:gd name="connsiteY3" fmla="*/ 28105 h 757168"/>
                <a:gd name="connsiteX4" fmla="*/ 214865 w 12192000"/>
                <a:gd name="connsiteY4" fmla="*/ 58374 h 757168"/>
                <a:gd name="connsiteX5" fmla="*/ 299237 w 12192000"/>
                <a:gd name="connsiteY5" fmla="*/ 63560 h 757168"/>
                <a:gd name="connsiteX6" fmla="*/ 415570 w 12192000"/>
                <a:gd name="connsiteY6" fmla="*/ 83774 h 757168"/>
                <a:gd name="connsiteX7" fmla="*/ 633210 w 12192000"/>
                <a:gd name="connsiteY7" fmla="*/ 109108 h 757168"/>
                <a:gd name="connsiteX8" fmla="*/ 677567 w 12192000"/>
                <a:gd name="connsiteY8" fmla="*/ 119446 h 757168"/>
                <a:gd name="connsiteX9" fmla="*/ 946429 w 12192000"/>
                <a:gd name="connsiteY9" fmla="*/ 171502 h 757168"/>
                <a:gd name="connsiteX10" fmla="*/ 1163367 w 12192000"/>
                <a:gd name="connsiteY10" fmla="*/ 182106 h 757168"/>
                <a:gd name="connsiteX11" fmla="*/ 1180337 w 12192000"/>
                <a:gd name="connsiteY11" fmla="*/ 181279 h 757168"/>
                <a:gd name="connsiteX12" fmla="*/ 1263939 w 12192000"/>
                <a:gd name="connsiteY12" fmla="*/ 173070 h 757168"/>
                <a:gd name="connsiteX13" fmla="*/ 1392213 w 12192000"/>
                <a:gd name="connsiteY13" fmla="*/ 183225 h 757168"/>
                <a:gd name="connsiteX14" fmla="*/ 1479752 w 12192000"/>
                <a:gd name="connsiteY14" fmla="*/ 205174 h 757168"/>
                <a:gd name="connsiteX15" fmla="*/ 1589813 w 12192000"/>
                <a:gd name="connsiteY15" fmla="*/ 211706 h 757168"/>
                <a:gd name="connsiteX16" fmla="*/ 1716264 w 12192000"/>
                <a:gd name="connsiteY16" fmla="*/ 207459 h 757168"/>
                <a:gd name="connsiteX17" fmla="*/ 1772900 w 12192000"/>
                <a:gd name="connsiteY17" fmla="*/ 208137 h 757168"/>
                <a:gd name="connsiteX18" fmla="*/ 1929319 w 12192000"/>
                <a:gd name="connsiteY18" fmla="*/ 193822 h 757168"/>
                <a:gd name="connsiteX19" fmla="*/ 2021514 w 12192000"/>
                <a:gd name="connsiteY19" fmla="*/ 204186 h 757168"/>
                <a:gd name="connsiteX20" fmla="*/ 2111753 w 12192000"/>
                <a:gd name="connsiteY20" fmla="*/ 223797 h 757168"/>
                <a:gd name="connsiteX21" fmla="*/ 2169356 w 12192000"/>
                <a:gd name="connsiteY21" fmla="*/ 241125 h 757168"/>
                <a:gd name="connsiteX22" fmla="*/ 2286638 w 12192000"/>
                <a:gd name="connsiteY22" fmla="*/ 257382 h 757168"/>
                <a:gd name="connsiteX23" fmla="*/ 2308368 w 12192000"/>
                <a:gd name="connsiteY23" fmla="*/ 256995 h 757168"/>
                <a:gd name="connsiteX24" fmla="*/ 2660621 w 12192000"/>
                <a:gd name="connsiteY24" fmla="*/ 262863 h 757168"/>
                <a:gd name="connsiteX25" fmla="*/ 2801134 w 12192000"/>
                <a:gd name="connsiteY25" fmla="*/ 250006 h 757168"/>
                <a:gd name="connsiteX26" fmla="*/ 2830994 w 12192000"/>
                <a:gd name="connsiteY26" fmla="*/ 249091 h 757168"/>
                <a:gd name="connsiteX27" fmla="*/ 3129084 w 12192000"/>
                <a:gd name="connsiteY27" fmla="*/ 242009 h 757168"/>
                <a:gd name="connsiteX28" fmla="*/ 3162162 w 12192000"/>
                <a:gd name="connsiteY28" fmla="*/ 242789 h 757168"/>
                <a:gd name="connsiteX29" fmla="*/ 3254072 w 12192000"/>
                <a:gd name="connsiteY29" fmla="*/ 251612 h 757168"/>
                <a:gd name="connsiteX30" fmla="*/ 3473491 w 12192000"/>
                <a:gd name="connsiteY30" fmla="*/ 221903 h 757168"/>
                <a:gd name="connsiteX31" fmla="*/ 3691860 w 12192000"/>
                <a:gd name="connsiteY31" fmla="*/ 219228 h 757168"/>
                <a:gd name="connsiteX32" fmla="*/ 3811494 w 12192000"/>
                <a:gd name="connsiteY32" fmla="*/ 225691 h 757168"/>
                <a:gd name="connsiteX33" fmla="*/ 3897533 w 12192000"/>
                <a:gd name="connsiteY33" fmla="*/ 220087 h 757168"/>
                <a:gd name="connsiteX34" fmla="*/ 4109430 w 12192000"/>
                <a:gd name="connsiteY34" fmla="*/ 200477 h 757168"/>
                <a:gd name="connsiteX35" fmla="*/ 4208772 w 12192000"/>
                <a:gd name="connsiteY35" fmla="*/ 200914 h 757168"/>
                <a:gd name="connsiteX36" fmla="*/ 4314641 w 12192000"/>
                <a:gd name="connsiteY36" fmla="*/ 196159 h 757168"/>
                <a:gd name="connsiteX37" fmla="*/ 4577622 w 12192000"/>
                <a:gd name="connsiteY37" fmla="*/ 163774 h 757168"/>
                <a:gd name="connsiteX38" fmla="*/ 4790345 w 12192000"/>
                <a:gd name="connsiteY38" fmla="*/ 177592 h 757168"/>
                <a:gd name="connsiteX39" fmla="*/ 4926164 w 12192000"/>
                <a:gd name="connsiteY39" fmla="*/ 184139 h 757168"/>
                <a:gd name="connsiteX40" fmla="*/ 5088812 w 12192000"/>
                <a:gd name="connsiteY40" fmla="*/ 177401 h 757168"/>
                <a:gd name="connsiteX41" fmla="*/ 5222466 w 12192000"/>
                <a:gd name="connsiteY41" fmla="*/ 162082 h 757168"/>
                <a:gd name="connsiteX42" fmla="*/ 5406528 w 12192000"/>
                <a:gd name="connsiteY42" fmla="*/ 153987 h 757168"/>
                <a:gd name="connsiteX43" fmla="*/ 5590716 w 12192000"/>
                <a:gd name="connsiteY43" fmla="*/ 129490 h 757168"/>
                <a:gd name="connsiteX44" fmla="*/ 5719429 w 12192000"/>
                <a:gd name="connsiteY44" fmla="*/ 110099 h 757168"/>
                <a:gd name="connsiteX45" fmla="*/ 5897895 w 12192000"/>
                <a:gd name="connsiteY45" fmla="*/ 96368 h 757168"/>
                <a:gd name="connsiteX46" fmla="*/ 6169957 w 12192000"/>
                <a:gd name="connsiteY46" fmla="*/ 94411 h 757168"/>
                <a:gd name="connsiteX47" fmla="*/ 6294827 w 12192000"/>
                <a:gd name="connsiteY47" fmla="*/ 99236 h 757168"/>
                <a:gd name="connsiteX48" fmla="*/ 6494261 w 12192000"/>
                <a:gd name="connsiteY48" fmla="*/ 71724 h 757168"/>
                <a:gd name="connsiteX49" fmla="*/ 6579627 w 12192000"/>
                <a:gd name="connsiteY49" fmla="*/ 57883 h 757168"/>
                <a:gd name="connsiteX50" fmla="*/ 6654800 w 12192000"/>
                <a:gd name="connsiteY50" fmla="*/ 77086 h 757168"/>
                <a:gd name="connsiteX51" fmla="*/ 6703059 w 12192000"/>
                <a:gd name="connsiteY51" fmla="*/ 97166 h 757168"/>
                <a:gd name="connsiteX52" fmla="*/ 6859445 w 12192000"/>
                <a:gd name="connsiteY52" fmla="*/ 90481 h 757168"/>
                <a:gd name="connsiteX53" fmla="*/ 7025414 w 12192000"/>
                <a:gd name="connsiteY53" fmla="*/ 83536 h 757168"/>
                <a:gd name="connsiteX54" fmla="*/ 7144137 w 12192000"/>
                <a:gd name="connsiteY54" fmla="*/ 79264 h 757168"/>
                <a:gd name="connsiteX55" fmla="*/ 7291235 w 12192000"/>
                <a:gd name="connsiteY55" fmla="*/ 95367 h 757168"/>
                <a:gd name="connsiteX56" fmla="*/ 7407395 w 12192000"/>
                <a:gd name="connsiteY56" fmla="*/ 104888 h 757168"/>
                <a:gd name="connsiteX57" fmla="*/ 7500837 w 12192000"/>
                <a:gd name="connsiteY57" fmla="*/ 119515 h 757168"/>
                <a:gd name="connsiteX58" fmla="*/ 7533567 w 12192000"/>
                <a:gd name="connsiteY58" fmla="*/ 126955 h 757168"/>
                <a:gd name="connsiteX59" fmla="*/ 7792910 w 12192000"/>
                <a:gd name="connsiteY59" fmla="*/ 185188 h 757168"/>
                <a:gd name="connsiteX60" fmla="*/ 8070699 w 12192000"/>
                <a:gd name="connsiteY60" fmla="*/ 235423 h 757168"/>
                <a:gd name="connsiteX61" fmla="*/ 8253177 w 12192000"/>
                <a:gd name="connsiteY61" fmla="*/ 222473 h 757168"/>
                <a:gd name="connsiteX62" fmla="*/ 8320683 w 12192000"/>
                <a:gd name="connsiteY62" fmla="*/ 226393 h 757168"/>
                <a:gd name="connsiteX63" fmla="*/ 8631438 w 12192000"/>
                <a:gd name="connsiteY63" fmla="*/ 237528 h 757168"/>
                <a:gd name="connsiteX64" fmla="*/ 8686410 w 12192000"/>
                <a:gd name="connsiteY64" fmla="*/ 234877 h 757168"/>
                <a:gd name="connsiteX65" fmla="*/ 8980658 w 12192000"/>
                <a:gd name="connsiteY65" fmla="*/ 273001 h 757168"/>
                <a:gd name="connsiteX66" fmla="*/ 9087625 w 12192000"/>
                <a:gd name="connsiteY66" fmla="*/ 282423 h 757168"/>
                <a:gd name="connsiteX67" fmla="*/ 9186017 w 12192000"/>
                <a:gd name="connsiteY67" fmla="*/ 293875 h 757168"/>
                <a:gd name="connsiteX68" fmla="*/ 9323931 w 12192000"/>
                <a:gd name="connsiteY68" fmla="*/ 302628 h 757168"/>
                <a:gd name="connsiteX69" fmla="*/ 9467213 w 12192000"/>
                <a:gd name="connsiteY69" fmla="*/ 307275 h 757168"/>
                <a:gd name="connsiteX70" fmla="*/ 9626826 w 12192000"/>
                <a:gd name="connsiteY70" fmla="*/ 316213 h 757168"/>
                <a:gd name="connsiteX71" fmla="*/ 9689696 w 12192000"/>
                <a:gd name="connsiteY71" fmla="*/ 324467 h 757168"/>
                <a:gd name="connsiteX72" fmla="*/ 9860526 w 12192000"/>
                <a:gd name="connsiteY72" fmla="*/ 329986 h 757168"/>
                <a:gd name="connsiteX73" fmla="*/ 9949775 w 12192000"/>
                <a:gd name="connsiteY73" fmla="*/ 340386 h 757168"/>
                <a:gd name="connsiteX74" fmla="*/ 10097252 w 12192000"/>
                <a:gd name="connsiteY74" fmla="*/ 349262 h 757168"/>
                <a:gd name="connsiteX75" fmla="*/ 10145261 w 12192000"/>
                <a:gd name="connsiteY75" fmla="*/ 353113 h 757168"/>
                <a:gd name="connsiteX76" fmla="*/ 10188159 w 12192000"/>
                <a:gd name="connsiteY76" fmla="*/ 356124 h 757168"/>
                <a:gd name="connsiteX77" fmla="*/ 10336144 w 12192000"/>
                <a:gd name="connsiteY77" fmla="*/ 348235 h 757168"/>
                <a:gd name="connsiteX78" fmla="*/ 10466847 w 12192000"/>
                <a:gd name="connsiteY78" fmla="*/ 354131 h 757168"/>
                <a:gd name="connsiteX79" fmla="*/ 10696514 w 12192000"/>
                <a:gd name="connsiteY79" fmla="*/ 353575 h 757168"/>
                <a:gd name="connsiteX80" fmla="*/ 10746932 w 12192000"/>
                <a:gd name="connsiteY80" fmla="*/ 360606 h 757168"/>
                <a:gd name="connsiteX81" fmla="*/ 10905388 w 12192000"/>
                <a:gd name="connsiteY81" fmla="*/ 370627 h 757168"/>
                <a:gd name="connsiteX82" fmla="*/ 10995602 w 12192000"/>
                <a:gd name="connsiteY82" fmla="*/ 376691 h 757168"/>
                <a:gd name="connsiteX83" fmla="*/ 11107647 w 12192000"/>
                <a:gd name="connsiteY83" fmla="*/ 373405 h 757168"/>
                <a:gd name="connsiteX84" fmla="*/ 11302440 w 12192000"/>
                <a:gd name="connsiteY84" fmla="*/ 364156 h 757168"/>
                <a:gd name="connsiteX85" fmla="*/ 11353613 w 12192000"/>
                <a:gd name="connsiteY85" fmla="*/ 363785 h 757168"/>
                <a:gd name="connsiteX86" fmla="*/ 11447323 w 12192000"/>
                <a:gd name="connsiteY86" fmla="*/ 359346 h 757168"/>
                <a:gd name="connsiteX87" fmla="*/ 11464292 w 12192000"/>
                <a:gd name="connsiteY87" fmla="*/ 358519 h 757168"/>
                <a:gd name="connsiteX88" fmla="*/ 11607560 w 12192000"/>
                <a:gd name="connsiteY88" fmla="*/ 342370 h 757168"/>
                <a:gd name="connsiteX89" fmla="*/ 11681426 w 12192000"/>
                <a:gd name="connsiteY89" fmla="*/ 344335 h 757168"/>
                <a:gd name="connsiteX90" fmla="*/ 11893565 w 12192000"/>
                <a:gd name="connsiteY90" fmla="*/ 355261 h 757168"/>
                <a:gd name="connsiteX91" fmla="*/ 11983290 w 12192000"/>
                <a:gd name="connsiteY91" fmla="*/ 363588 h 757168"/>
                <a:gd name="connsiteX92" fmla="*/ 12192000 w 12192000"/>
                <a:gd name="connsiteY92" fmla="*/ 388018 h 757168"/>
                <a:gd name="connsiteX93" fmla="*/ 12192000 w 12192000"/>
                <a:gd name="connsiteY93" fmla="*/ 577115 h 757168"/>
                <a:gd name="connsiteX94" fmla="*/ 12157329 w 12192000"/>
                <a:gd name="connsiteY94" fmla="*/ 588862 h 757168"/>
                <a:gd name="connsiteX95" fmla="*/ 12066948 w 12192000"/>
                <a:gd name="connsiteY95" fmla="*/ 586034 h 757168"/>
                <a:gd name="connsiteX96" fmla="*/ 11911344 w 12192000"/>
                <a:gd name="connsiteY96" fmla="*/ 521599 h 757168"/>
                <a:gd name="connsiteX97" fmla="*/ 11847823 w 12192000"/>
                <a:gd name="connsiteY97" fmla="*/ 511785 h 757168"/>
                <a:gd name="connsiteX98" fmla="*/ 11737547 w 12192000"/>
                <a:gd name="connsiteY98" fmla="*/ 502380 h 757168"/>
                <a:gd name="connsiteX99" fmla="*/ 11636052 w 12192000"/>
                <a:gd name="connsiteY99" fmla="*/ 514993 h 757168"/>
                <a:gd name="connsiteX100" fmla="*/ 11394706 w 12192000"/>
                <a:gd name="connsiteY100" fmla="*/ 590867 h 757168"/>
                <a:gd name="connsiteX101" fmla="*/ 11354978 w 12192000"/>
                <a:gd name="connsiteY101" fmla="*/ 597561 h 757168"/>
                <a:gd name="connsiteX102" fmla="*/ 11285306 w 12192000"/>
                <a:gd name="connsiteY102" fmla="*/ 599825 h 757168"/>
                <a:gd name="connsiteX103" fmla="*/ 11008528 w 12192000"/>
                <a:gd name="connsiteY103" fmla="*/ 656670 h 757168"/>
                <a:gd name="connsiteX104" fmla="*/ 10948735 w 12192000"/>
                <a:gd name="connsiteY104" fmla="*/ 652964 h 757168"/>
                <a:gd name="connsiteX105" fmla="*/ 10850698 w 12192000"/>
                <a:gd name="connsiteY105" fmla="*/ 641721 h 757168"/>
                <a:gd name="connsiteX106" fmla="*/ 10744026 w 12192000"/>
                <a:gd name="connsiteY106" fmla="*/ 647769 h 757168"/>
                <a:gd name="connsiteX107" fmla="*/ 10666160 w 12192000"/>
                <a:gd name="connsiteY107" fmla="*/ 651891 h 757168"/>
                <a:gd name="connsiteX108" fmla="*/ 10450521 w 12192000"/>
                <a:gd name="connsiteY108" fmla="*/ 616552 h 757168"/>
                <a:gd name="connsiteX109" fmla="*/ 10271192 w 12192000"/>
                <a:gd name="connsiteY109" fmla="*/ 583498 h 757168"/>
                <a:gd name="connsiteX110" fmla="*/ 10246067 w 12192000"/>
                <a:gd name="connsiteY110" fmla="*/ 585423 h 757168"/>
                <a:gd name="connsiteX111" fmla="*/ 10005027 w 12192000"/>
                <a:gd name="connsiteY111" fmla="*/ 592252 h 757168"/>
                <a:gd name="connsiteX112" fmla="*/ 9898681 w 12192000"/>
                <a:gd name="connsiteY112" fmla="*/ 613195 h 757168"/>
                <a:gd name="connsiteX113" fmla="*/ 9753225 w 12192000"/>
                <a:gd name="connsiteY113" fmla="*/ 629038 h 757168"/>
                <a:gd name="connsiteX114" fmla="*/ 9591376 w 12192000"/>
                <a:gd name="connsiteY114" fmla="*/ 648601 h 757168"/>
                <a:gd name="connsiteX115" fmla="*/ 9472860 w 12192000"/>
                <a:gd name="connsiteY115" fmla="*/ 655936 h 757168"/>
                <a:gd name="connsiteX116" fmla="*/ 9299788 w 12192000"/>
                <a:gd name="connsiteY116" fmla="*/ 636945 h 757168"/>
                <a:gd name="connsiteX117" fmla="*/ 9264605 w 12192000"/>
                <a:gd name="connsiteY117" fmla="*/ 627087 h 757168"/>
                <a:gd name="connsiteX118" fmla="*/ 8926435 w 12192000"/>
                <a:gd name="connsiteY118" fmla="*/ 549269 h 757168"/>
                <a:gd name="connsiteX119" fmla="*/ 8698934 w 12192000"/>
                <a:gd name="connsiteY119" fmla="*/ 536583 h 757168"/>
                <a:gd name="connsiteX120" fmla="*/ 8622862 w 12192000"/>
                <a:gd name="connsiteY120" fmla="*/ 541563 h 757168"/>
                <a:gd name="connsiteX121" fmla="*/ 8482784 w 12192000"/>
                <a:gd name="connsiteY121" fmla="*/ 574094 h 757168"/>
                <a:gd name="connsiteX122" fmla="*/ 8421565 w 12192000"/>
                <a:gd name="connsiteY122" fmla="*/ 576610 h 757168"/>
                <a:gd name="connsiteX123" fmla="*/ 8313469 w 12192000"/>
                <a:gd name="connsiteY123" fmla="*/ 574762 h 757168"/>
                <a:gd name="connsiteX124" fmla="*/ 8079520 w 12192000"/>
                <a:gd name="connsiteY124" fmla="*/ 558685 h 757168"/>
                <a:gd name="connsiteX125" fmla="*/ 7773327 w 12192000"/>
                <a:gd name="connsiteY125" fmla="*/ 558854 h 757168"/>
                <a:gd name="connsiteX126" fmla="*/ 7652477 w 12192000"/>
                <a:gd name="connsiteY126" fmla="*/ 547561 h 757168"/>
                <a:gd name="connsiteX127" fmla="*/ 7522274 w 12192000"/>
                <a:gd name="connsiteY127" fmla="*/ 532150 h 757168"/>
                <a:gd name="connsiteX128" fmla="*/ 7484080 w 12192000"/>
                <a:gd name="connsiteY128" fmla="*/ 530532 h 757168"/>
                <a:gd name="connsiteX129" fmla="*/ 7282277 w 12192000"/>
                <a:gd name="connsiteY129" fmla="*/ 540177 h 757168"/>
                <a:gd name="connsiteX130" fmla="*/ 7235690 w 12192000"/>
                <a:gd name="connsiteY130" fmla="*/ 551282 h 757168"/>
                <a:gd name="connsiteX131" fmla="*/ 7116339 w 12192000"/>
                <a:gd name="connsiteY131" fmla="*/ 539494 h 757168"/>
                <a:gd name="connsiteX132" fmla="*/ 7011067 w 12192000"/>
                <a:gd name="connsiteY132" fmla="*/ 511848 h 757168"/>
                <a:gd name="connsiteX133" fmla="*/ 6403234 w 12192000"/>
                <a:gd name="connsiteY133" fmla="*/ 432296 h 757168"/>
                <a:gd name="connsiteX134" fmla="*/ 6036273 w 12192000"/>
                <a:gd name="connsiteY134" fmla="*/ 412301 h 757168"/>
                <a:gd name="connsiteX135" fmla="*/ 5780467 w 12192000"/>
                <a:gd name="connsiteY135" fmla="*/ 377910 h 757168"/>
                <a:gd name="connsiteX136" fmla="*/ 5739051 w 12192000"/>
                <a:gd name="connsiteY136" fmla="*/ 353609 h 757168"/>
                <a:gd name="connsiteX137" fmla="*/ 5583566 w 12192000"/>
                <a:gd name="connsiteY137" fmla="*/ 321995 h 757168"/>
                <a:gd name="connsiteX138" fmla="*/ 5432030 w 12192000"/>
                <a:gd name="connsiteY138" fmla="*/ 362512 h 757168"/>
                <a:gd name="connsiteX139" fmla="*/ 5241398 w 12192000"/>
                <a:gd name="connsiteY139" fmla="*/ 425781 h 757168"/>
                <a:gd name="connsiteX140" fmla="*/ 5139710 w 12192000"/>
                <a:gd name="connsiteY140" fmla="*/ 421022 h 757168"/>
                <a:gd name="connsiteX141" fmla="*/ 4929402 w 12192000"/>
                <a:gd name="connsiteY141" fmla="*/ 424310 h 757168"/>
                <a:gd name="connsiteX142" fmla="*/ 4782793 w 12192000"/>
                <a:gd name="connsiteY142" fmla="*/ 441046 h 757168"/>
                <a:gd name="connsiteX143" fmla="*/ 4577594 w 12192000"/>
                <a:gd name="connsiteY143" fmla="*/ 459290 h 757168"/>
                <a:gd name="connsiteX144" fmla="*/ 4500826 w 12192000"/>
                <a:gd name="connsiteY144" fmla="*/ 470529 h 757168"/>
                <a:gd name="connsiteX145" fmla="*/ 4317973 w 12192000"/>
                <a:gd name="connsiteY145" fmla="*/ 483649 h 757168"/>
                <a:gd name="connsiteX146" fmla="*/ 4166722 w 12192000"/>
                <a:gd name="connsiteY146" fmla="*/ 490602 h 757168"/>
                <a:gd name="connsiteX147" fmla="*/ 4042814 w 12192000"/>
                <a:gd name="connsiteY147" fmla="*/ 530660 h 757168"/>
                <a:gd name="connsiteX148" fmla="*/ 4002653 w 12192000"/>
                <a:gd name="connsiteY148" fmla="*/ 552594 h 757168"/>
                <a:gd name="connsiteX149" fmla="*/ 3969549 w 12192000"/>
                <a:gd name="connsiteY149" fmla="*/ 566312 h 757168"/>
                <a:gd name="connsiteX150" fmla="*/ 3821685 w 12192000"/>
                <a:gd name="connsiteY150" fmla="*/ 649183 h 757168"/>
                <a:gd name="connsiteX151" fmla="*/ 3805138 w 12192000"/>
                <a:gd name="connsiteY151" fmla="*/ 655947 h 757168"/>
                <a:gd name="connsiteX152" fmla="*/ 3609177 w 12192000"/>
                <a:gd name="connsiteY152" fmla="*/ 687459 h 757168"/>
                <a:gd name="connsiteX153" fmla="*/ 3539727 w 12192000"/>
                <a:gd name="connsiteY153" fmla="*/ 706521 h 757168"/>
                <a:gd name="connsiteX154" fmla="*/ 3396572 w 12192000"/>
                <a:gd name="connsiteY154" fmla="*/ 755681 h 757168"/>
                <a:gd name="connsiteX155" fmla="*/ 3341054 w 12192000"/>
                <a:gd name="connsiteY155" fmla="*/ 754679 h 757168"/>
                <a:gd name="connsiteX156" fmla="*/ 3138775 w 12192000"/>
                <a:gd name="connsiteY156" fmla="*/ 710120 h 757168"/>
                <a:gd name="connsiteX157" fmla="*/ 3037283 w 12192000"/>
                <a:gd name="connsiteY157" fmla="*/ 666453 h 757168"/>
                <a:gd name="connsiteX158" fmla="*/ 3002117 w 12192000"/>
                <a:gd name="connsiteY158" fmla="*/ 649347 h 757168"/>
                <a:gd name="connsiteX159" fmla="*/ 2747294 w 12192000"/>
                <a:gd name="connsiteY159" fmla="*/ 652400 h 757168"/>
                <a:gd name="connsiteX160" fmla="*/ 2676273 w 12192000"/>
                <a:gd name="connsiteY160" fmla="*/ 652304 h 757168"/>
                <a:gd name="connsiteX161" fmla="*/ 2432360 w 12192000"/>
                <a:gd name="connsiteY161" fmla="*/ 657836 h 757168"/>
                <a:gd name="connsiteX162" fmla="*/ 2382311 w 12192000"/>
                <a:gd name="connsiteY162" fmla="*/ 650824 h 757168"/>
                <a:gd name="connsiteX163" fmla="*/ 2055134 w 12192000"/>
                <a:gd name="connsiteY163" fmla="*/ 630053 h 757168"/>
                <a:gd name="connsiteX164" fmla="*/ 2031829 w 12192000"/>
                <a:gd name="connsiteY164" fmla="*/ 639324 h 757168"/>
                <a:gd name="connsiteX165" fmla="*/ 1912764 w 12192000"/>
                <a:gd name="connsiteY165" fmla="*/ 664183 h 757168"/>
                <a:gd name="connsiteX166" fmla="*/ 1755637 w 12192000"/>
                <a:gd name="connsiteY166" fmla="*/ 663960 h 757168"/>
                <a:gd name="connsiteX167" fmla="*/ 1727159 w 12192000"/>
                <a:gd name="connsiteY167" fmla="*/ 659605 h 757168"/>
                <a:gd name="connsiteX168" fmla="*/ 1622470 w 12192000"/>
                <a:gd name="connsiteY168" fmla="*/ 634850 h 757168"/>
                <a:gd name="connsiteX169" fmla="*/ 1385955 w 12192000"/>
                <a:gd name="connsiteY169" fmla="*/ 604522 h 757168"/>
                <a:gd name="connsiteX170" fmla="*/ 1340055 w 12192000"/>
                <a:gd name="connsiteY170" fmla="*/ 595629 h 757168"/>
                <a:gd name="connsiteX171" fmla="*/ 1257271 w 12192000"/>
                <a:gd name="connsiteY171" fmla="*/ 581180 h 757168"/>
                <a:gd name="connsiteX172" fmla="*/ 1031914 w 12192000"/>
                <a:gd name="connsiteY172" fmla="*/ 562692 h 757168"/>
                <a:gd name="connsiteX173" fmla="*/ 922031 w 12192000"/>
                <a:gd name="connsiteY173" fmla="*/ 566853 h 757168"/>
                <a:gd name="connsiteX174" fmla="*/ 873250 w 12192000"/>
                <a:gd name="connsiteY174" fmla="*/ 563724 h 757168"/>
                <a:gd name="connsiteX175" fmla="*/ 711627 w 12192000"/>
                <a:gd name="connsiteY175" fmla="*/ 529880 h 757168"/>
                <a:gd name="connsiteX176" fmla="*/ 311112 w 12192000"/>
                <a:gd name="connsiteY176" fmla="*/ 525106 h 757168"/>
                <a:gd name="connsiteX177" fmla="*/ 184145 w 12192000"/>
                <a:gd name="connsiteY177" fmla="*/ 532188 h 757168"/>
                <a:gd name="connsiteX178" fmla="*/ 116886 w 12192000"/>
                <a:gd name="connsiteY178" fmla="*/ 530572 h 757168"/>
                <a:gd name="connsiteX179" fmla="*/ 23941 w 12192000"/>
                <a:gd name="connsiteY179" fmla="*/ 506433 h 757168"/>
                <a:gd name="connsiteX180" fmla="*/ 0 w 12192000"/>
                <a:gd name="connsiteY180" fmla="*/ 502149 h 757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</a:cxnLst>
              <a:rect l="l" t="t" r="r" b="b"/>
              <a:pathLst>
                <a:path w="12192000" h="757168">
                  <a:moveTo>
                    <a:pt x="0" y="0"/>
                  </a:moveTo>
                  <a:lnTo>
                    <a:pt x="41653" y="6945"/>
                  </a:lnTo>
                  <a:cubicBezTo>
                    <a:pt x="55151" y="9178"/>
                    <a:pt x="68996" y="11810"/>
                    <a:pt x="81317" y="15509"/>
                  </a:cubicBezTo>
                  <a:cubicBezTo>
                    <a:pt x="92911" y="18978"/>
                    <a:pt x="102562" y="24446"/>
                    <a:pt x="114150" y="28105"/>
                  </a:cubicBezTo>
                  <a:cubicBezTo>
                    <a:pt x="145644" y="37958"/>
                    <a:pt x="177914" y="47281"/>
                    <a:pt x="214865" y="58374"/>
                  </a:cubicBezTo>
                  <a:cubicBezTo>
                    <a:pt x="236680" y="42349"/>
                    <a:pt x="264438" y="53534"/>
                    <a:pt x="299237" y="63560"/>
                  </a:cubicBezTo>
                  <a:cubicBezTo>
                    <a:pt x="334763" y="73816"/>
                    <a:pt x="376093" y="78654"/>
                    <a:pt x="415570" y="83774"/>
                  </a:cubicBezTo>
                  <a:cubicBezTo>
                    <a:pt x="487949" y="93100"/>
                    <a:pt x="560804" y="100354"/>
                    <a:pt x="633210" y="109108"/>
                  </a:cubicBezTo>
                  <a:cubicBezTo>
                    <a:pt x="648566" y="111058"/>
                    <a:pt x="666073" y="114072"/>
                    <a:pt x="677567" y="119446"/>
                  </a:cubicBezTo>
                  <a:cubicBezTo>
                    <a:pt x="756262" y="155621"/>
                    <a:pt x="853422" y="169678"/>
                    <a:pt x="946429" y="171502"/>
                  </a:cubicBezTo>
                  <a:cubicBezTo>
                    <a:pt x="1019582" y="173044"/>
                    <a:pt x="1091239" y="175083"/>
                    <a:pt x="1163367" y="182106"/>
                  </a:cubicBezTo>
                  <a:cubicBezTo>
                    <a:pt x="1168863" y="182586"/>
                    <a:pt x="1176224" y="182589"/>
                    <a:pt x="1180337" y="181279"/>
                  </a:cubicBezTo>
                  <a:cubicBezTo>
                    <a:pt x="1205822" y="172503"/>
                    <a:pt x="1231920" y="173109"/>
                    <a:pt x="1263939" y="173070"/>
                  </a:cubicBezTo>
                  <a:cubicBezTo>
                    <a:pt x="1309211" y="172961"/>
                    <a:pt x="1350592" y="176848"/>
                    <a:pt x="1392213" y="183225"/>
                  </a:cubicBezTo>
                  <a:cubicBezTo>
                    <a:pt x="1422516" y="187866"/>
                    <a:pt x="1453010" y="195759"/>
                    <a:pt x="1479752" y="205174"/>
                  </a:cubicBezTo>
                  <a:cubicBezTo>
                    <a:pt x="1516962" y="218381"/>
                    <a:pt x="1553071" y="224660"/>
                    <a:pt x="1589813" y="211706"/>
                  </a:cubicBezTo>
                  <a:cubicBezTo>
                    <a:pt x="1629541" y="197953"/>
                    <a:pt x="1673292" y="205778"/>
                    <a:pt x="1716264" y="207459"/>
                  </a:cubicBezTo>
                  <a:cubicBezTo>
                    <a:pt x="1734988" y="208248"/>
                    <a:pt x="1754789" y="209668"/>
                    <a:pt x="1772900" y="208137"/>
                  </a:cubicBezTo>
                  <a:cubicBezTo>
                    <a:pt x="1825381" y="203828"/>
                    <a:pt x="1876222" y="195808"/>
                    <a:pt x="1929319" y="193822"/>
                  </a:cubicBezTo>
                  <a:cubicBezTo>
                    <a:pt x="1958819" y="192698"/>
                    <a:pt x="1991232" y="199166"/>
                    <a:pt x="2021514" y="204186"/>
                  </a:cubicBezTo>
                  <a:cubicBezTo>
                    <a:pt x="2052154" y="209417"/>
                    <a:pt x="2082323" y="216530"/>
                    <a:pt x="2111753" y="223797"/>
                  </a:cubicBezTo>
                  <a:cubicBezTo>
                    <a:pt x="2131736" y="228659"/>
                    <a:pt x="2153567" y="233429"/>
                    <a:pt x="2169356" y="241125"/>
                  </a:cubicBezTo>
                  <a:cubicBezTo>
                    <a:pt x="2205243" y="258649"/>
                    <a:pt x="2242901" y="263295"/>
                    <a:pt x="2286638" y="257382"/>
                  </a:cubicBezTo>
                  <a:cubicBezTo>
                    <a:pt x="2293313" y="256396"/>
                    <a:pt x="2301018" y="256799"/>
                    <a:pt x="2308368" y="256995"/>
                  </a:cubicBezTo>
                  <a:cubicBezTo>
                    <a:pt x="2426026" y="259155"/>
                    <a:pt x="2543593" y="262834"/>
                    <a:pt x="2660621" y="262863"/>
                  </a:cubicBezTo>
                  <a:cubicBezTo>
                    <a:pt x="2708088" y="262871"/>
                    <a:pt x="2754165" y="254412"/>
                    <a:pt x="2801134" y="250006"/>
                  </a:cubicBezTo>
                  <a:cubicBezTo>
                    <a:pt x="2810748" y="249174"/>
                    <a:pt x="2821504" y="247638"/>
                    <a:pt x="2830994" y="249091"/>
                  </a:cubicBezTo>
                  <a:cubicBezTo>
                    <a:pt x="2934354" y="264045"/>
                    <a:pt x="3032340" y="255254"/>
                    <a:pt x="3129084" y="242009"/>
                  </a:cubicBezTo>
                  <a:cubicBezTo>
                    <a:pt x="3139090" y="240625"/>
                    <a:pt x="3151170" y="241831"/>
                    <a:pt x="3162162" y="242789"/>
                  </a:cubicBezTo>
                  <a:cubicBezTo>
                    <a:pt x="3192925" y="245736"/>
                    <a:pt x="3225969" y="254145"/>
                    <a:pt x="3254072" y="251612"/>
                  </a:cubicBezTo>
                  <a:cubicBezTo>
                    <a:pt x="3328782" y="244461"/>
                    <a:pt x="3402881" y="234992"/>
                    <a:pt x="3473491" y="221903"/>
                  </a:cubicBezTo>
                  <a:cubicBezTo>
                    <a:pt x="3545212" y="208683"/>
                    <a:pt x="3611651" y="197856"/>
                    <a:pt x="3691860" y="219228"/>
                  </a:cubicBezTo>
                  <a:cubicBezTo>
                    <a:pt x="3725977" y="228268"/>
                    <a:pt x="3771754" y="225515"/>
                    <a:pt x="3811494" y="225691"/>
                  </a:cubicBezTo>
                  <a:cubicBezTo>
                    <a:pt x="3840564" y="225687"/>
                    <a:pt x="3868906" y="218586"/>
                    <a:pt x="3897533" y="220087"/>
                  </a:cubicBezTo>
                  <a:cubicBezTo>
                    <a:pt x="3973874" y="224087"/>
                    <a:pt x="4042293" y="217563"/>
                    <a:pt x="4109430" y="200477"/>
                  </a:cubicBezTo>
                  <a:cubicBezTo>
                    <a:pt x="4135544" y="193834"/>
                    <a:pt x="4175268" y="201258"/>
                    <a:pt x="4208772" y="200914"/>
                  </a:cubicBezTo>
                  <a:cubicBezTo>
                    <a:pt x="4244136" y="200288"/>
                    <a:pt x="4280583" y="199908"/>
                    <a:pt x="4314641" y="196159"/>
                  </a:cubicBezTo>
                  <a:cubicBezTo>
                    <a:pt x="4402743" y="186278"/>
                    <a:pt x="4489848" y="174436"/>
                    <a:pt x="4577622" y="163774"/>
                  </a:cubicBezTo>
                  <a:cubicBezTo>
                    <a:pt x="4649843" y="154967"/>
                    <a:pt x="4719794" y="168553"/>
                    <a:pt x="4790345" y="177592"/>
                  </a:cubicBezTo>
                  <a:cubicBezTo>
                    <a:pt x="4834576" y="183345"/>
                    <a:pt x="4875614" y="193701"/>
                    <a:pt x="4926164" y="184139"/>
                  </a:cubicBezTo>
                  <a:cubicBezTo>
                    <a:pt x="4974485" y="175032"/>
                    <a:pt x="5034899" y="180870"/>
                    <a:pt x="5088812" y="177401"/>
                  </a:cubicBezTo>
                  <a:cubicBezTo>
                    <a:pt x="5134238" y="174439"/>
                    <a:pt x="5178353" y="168165"/>
                    <a:pt x="5222466" y="162082"/>
                  </a:cubicBezTo>
                  <a:cubicBezTo>
                    <a:pt x="5282519" y="153783"/>
                    <a:pt x="5341864" y="144876"/>
                    <a:pt x="5406528" y="153987"/>
                  </a:cubicBezTo>
                  <a:cubicBezTo>
                    <a:pt x="5479960" y="164323"/>
                    <a:pt x="5531876" y="142624"/>
                    <a:pt x="5590716" y="129490"/>
                  </a:cubicBezTo>
                  <a:cubicBezTo>
                    <a:pt x="5631296" y="120553"/>
                    <a:pt x="5675395" y="114659"/>
                    <a:pt x="5719429" y="110099"/>
                  </a:cubicBezTo>
                  <a:cubicBezTo>
                    <a:pt x="5778247" y="104215"/>
                    <a:pt x="5838715" y="102042"/>
                    <a:pt x="5897895" y="96368"/>
                  </a:cubicBezTo>
                  <a:cubicBezTo>
                    <a:pt x="5987399" y="87895"/>
                    <a:pt x="6077855" y="82333"/>
                    <a:pt x="6169957" y="94411"/>
                  </a:cubicBezTo>
                  <a:cubicBezTo>
                    <a:pt x="6212360" y="99875"/>
                    <a:pt x="6252010" y="101763"/>
                    <a:pt x="6294827" y="99236"/>
                  </a:cubicBezTo>
                  <a:cubicBezTo>
                    <a:pt x="6364965" y="95091"/>
                    <a:pt x="6436581" y="97891"/>
                    <a:pt x="6494261" y="71724"/>
                  </a:cubicBezTo>
                  <a:cubicBezTo>
                    <a:pt x="6514615" y="62488"/>
                    <a:pt x="6550354" y="61691"/>
                    <a:pt x="6579627" y="57883"/>
                  </a:cubicBezTo>
                  <a:cubicBezTo>
                    <a:pt x="6613354" y="53353"/>
                    <a:pt x="6637770" y="57878"/>
                    <a:pt x="6654800" y="77086"/>
                  </a:cubicBezTo>
                  <a:cubicBezTo>
                    <a:pt x="6662444" y="85688"/>
                    <a:pt x="6685147" y="94892"/>
                    <a:pt x="6703059" y="97166"/>
                  </a:cubicBezTo>
                  <a:cubicBezTo>
                    <a:pt x="6756799" y="103989"/>
                    <a:pt x="6806654" y="100687"/>
                    <a:pt x="6859445" y="90481"/>
                  </a:cubicBezTo>
                  <a:cubicBezTo>
                    <a:pt x="6908894" y="80861"/>
                    <a:pt x="6969747" y="85387"/>
                    <a:pt x="7025414" y="83536"/>
                  </a:cubicBezTo>
                  <a:cubicBezTo>
                    <a:pt x="7064862" y="82168"/>
                    <a:pt x="7104501" y="77186"/>
                    <a:pt x="7144137" y="79264"/>
                  </a:cubicBezTo>
                  <a:cubicBezTo>
                    <a:pt x="7193316" y="81841"/>
                    <a:pt x="7241809" y="90488"/>
                    <a:pt x="7291235" y="95367"/>
                  </a:cubicBezTo>
                  <a:cubicBezTo>
                    <a:pt x="7329668" y="99288"/>
                    <a:pt x="7368978" y="100585"/>
                    <a:pt x="7407395" y="104888"/>
                  </a:cubicBezTo>
                  <a:cubicBezTo>
                    <a:pt x="7438868" y="108256"/>
                    <a:pt x="7469832" y="114265"/>
                    <a:pt x="7500837" y="119515"/>
                  </a:cubicBezTo>
                  <a:cubicBezTo>
                    <a:pt x="7512146" y="121444"/>
                    <a:pt x="7523255" y="127178"/>
                    <a:pt x="7533567" y="126955"/>
                  </a:cubicBezTo>
                  <a:cubicBezTo>
                    <a:pt x="7636025" y="124121"/>
                    <a:pt x="7707510" y="164497"/>
                    <a:pt x="7792910" y="185188"/>
                  </a:cubicBezTo>
                  <a:cubicBezTo>
                    <a:pt x="7882663" y="207063"/>
                    <a:pt x="7969001" y="237914"/>
                    <a:pt x="8070699" y="235423"/>
                  </a:cubicBezTo>
                  <a:cubicBezTo>
                    <a:pt x="8132239" y="233879"/>
                    <a:pt x="8191903" y="225939"/>
                    <a:pt x="8253177" y="222473"/>
                  </a:cubicBezTo>
                  <a:cubicBezTo>
                    <a:pt x="8274949" y="221324"/>
                    <a:pt x="8299150" y="222976"/>
                    <a:pt x="8320683" y="226393"/>
                  </a:cubicBezTo>
                  <a:cubicBezTo>
                    <a:pt x="8424731" y="242340"/>
                    <a:pt x="8527777" y="249266"/>
                    <a:pt x="8631438" y="237528"/>
                  </a:cubicBezTo>
                  <a:cubicBezTo>
                    <a:pt x="8649201" y="235596"/>
                    <a:pt x="8668058" y="233915"/>
                    <a:pt x="8686410" y="234877"/>
                  </a:cubicBezTo>
                  <a:cubicBezTo>
                    <a:pt x="8786966" y="240146"/>
                    <a:pt x="8885480" y="249315"/>
                    <a:pt x="8980658" y="273001"/>
                  </a:cubicBezTo>
                  <a:cubicBezTo>
                    <a:pt x="9012626" y="280972"/>
                    <a:pt x="9052108" y="279035"/>
                    <a:pt x="9087625" y="282423"/>
                  </a:cubicBezTo>
                  <a:cubicBezTo>
                    <a:pt x="9120583" y="285484"/>
                    <a:pt x="9154319" y="287825"/>
                    <a:pt x="9186017" y="293875"/>
                  </a:cubicBezTo>
                  <a:cubicBezTo>
                    <a:pt x="9232288" y="302785"/>
                    <a:pt x="9275554" y="305815"/>
                    <a:pt x="9323931" y="302628"/>
                  </a:cubicBezTo>
                  <a:cubicBezTo>
                    <a:pt x="9370084" y="299705"/>
                    <a:pt x="9419491" y="304964"/>
                    <a:pt x="9467213" y="307275"/>
                  </a:cubicBezTo>
                  <a:cubicBezTo>
                    <a:pt x="9520438" y="309874"/>
                    <a:pt x="9573661" y="312473"/>
                    <a:pt x="9626826" y="316213"/>
                  </a:cubicBezTo>
                  <a:cubicBezTo>
                    <a:pt x="9648094" y="317708"/>
                    <a:pt x="9671915" y="326588"/>
                    <a:pt x="9689696" y="324467"/>
                  </a:cubicBezTo>
                  <a:cubicBezTo>
                    <a:pt x="9747117" y="317175"/>
                    <a:pt x="9803355" y="332523"/>
                    <a:pt x="9860526" y="329986"/>
                  </a:cubicBezTo>
                  <a:cubicBezTo>
                    <a:pt x="9888572" y="328594"/>
                    <a:pt x="9919723" y="338048"/>
                    <a:pt x="9949775" y="340386"/>
                  </a:cubicBezTo>
                  <a:cubicBezTo>
                    <a:pt x="9998886" y="344296"/>
                    <a:pt x="10048092" y="346302"/>
                    <a:pt x="10097252" y="349262"/>
                  </a:cubicBezTo>
                  <a:cubicBezTo>
                    <a:pt x="10113390" y="350297"/>
                    <a:pt x="10129133" y="351886"/>
                    <a:pt x="10145261" y="353113"/>
                  </a:cubicBezTo>
                  <a:cubicBezTo>
                    <a:pt x="10159555" y="354243"/>
                    <a:pt x="10174512" y="356743"/>
                    <a:pt x="10188159" y="356124"/>
                  </a:cubicBezTo>
                  <a:cubicBezTo>
                    <a:pt x="10237589" y="353944"/>
                    <a:pt x="10286441" y="348682"/>
                    <a:pt x="10336144" y="348235"/>
                  </a:cubicBezTo>
                  <a:cubicBezTo>
                    <a:pt x="10379222" y="347822"/>
                    <a:pt x="10423443" y="353764"/>
                    <a:pt x="10466847" y="354131"/>
                  </a:cubicBezTo>
                  <a:cubicBezTo>
                    <a:pt x="10543353" y="354898"/>
                    <a:pt x="10619988" y="353190"/>
                    <a:pt x="10696514" y="353575"/>
                  </a:cubicBezTo>
                  <a:cubicBezTo>
                    <a:pt x="10713071" y="353680"/>
                    <a:pt x="10730069" y="359342"/>
                    <a:pt x="10746932" y="360606"/>
                  </a:cubicBezTo>
                  <a:cubicBezTo>
                    <a:pt x="10799731" y="364326"/>
                    <a:pt x="10852569" y="367289"/>
                    <a:pt x="10905388" y="370627"/>
                  </a:cubicBezTo>
                  <a:cubicBezTo>
                    <a:pt x="10935470" y="372396"/>
                    <a:pt x="10965963" y="373421"/>
                    <a:pt x="10995602" y="376691"/>
                  </a:cubicBezTo>
                  <a:cubicBezTo>
                    <a:pt x="11034750" y="381032"/>
                    <a:pt x="11070168" y="386324"/>
                    <a:pt x="11107647" y="373405"/>
                  </a:cubicBezTo>
                  <a:cubicBezTo>
                    <a:pt x="11165372" y="353347"/>
                    <a:pt x="11236837" y="366060"/>
                    <a:pt x="11302440" y="364156"/>
                  </a:cubicBezTo>
                  <a:cubicBezTo>
                    <a:pt x="11319394" y="363708"/>
                    <a:pt x="11336655" y="364422"/>
                    <a:pt x="11353613" y="363785"/>
                  </a:cubicBezTo>
                  <a:cubicBezTo>
                    <a:pt x="11384961" y="362566"/>
                    <a:pt x="11415955" y="360947"/>
                    <a:pt x="11447323" y="359346"/>
                  </a:cubicBezTo>
                  <a:cubicBezTo>
                    <a:pt x="11452855" y="359066"/>
                    <a:pt x="11459104" y="359200"/>
                    <a:pt x="11464292" y="358519"/>
                  </a:cubicBezTo>
                  <a:cubicBezTo>
                    <a:pt x="11512058" y="353010"/>
                    <a:pt x="11559143" y="346321"/>
                    <a:pt x="11607560" y="342370"/>
                  </a:cubicBezTo>
                  <a:cubicBezTo>
                    <a:pt x="11631218" y="340368"/>
                    <a:pt x="11657295" y="341352"/>
                    <a:pt x="11681426" y="344335"/>
                  </a:cubicBezTo>
                  <a:cubicBezTo>
                    <a:pt x="11751997" y="352993"/>
                    <a:pt x="11821986" y="358760"/>
                    <a:pt x="11893565" y="355261"/>
                  </a:cubicBezTo>
                  <a:cubicBezTo>
                    <a:pt x="11921973" y="353889"/>
                    <a:pt x="11953288" y="360300"/>
                    <a:pt x="11983290" y="363588"/>
                  </a:cubicBezTo>
                  <a:lnTo>
                    <a:pt x="12192000" y="388018"/>
                  </a:lnTo>
                  <a:lnTo>
                    <a:pt x="12192000" y="577115"/>
                  </a:lnTo>
                  <a:lnTo>
                    <a:pt x="12157329" y="588862"/>
                  </a:lnTo>
                  <a:cubicBezTo>
                    <a:pt x="12118393" y="608572"/>
                    <a:pt x="12109715" y="605637"/>
                    <a:pt x="12066948" y="586034"/>
                  </a:cubicBezTo>
                  <a:cubicBezTo>
                    <a:pt x="12016991" y="563193"/>
                    <a:pt x="11965119" y="541779"/>
                    <a:pt x="11911344" y="521599"/>
                  </a:cubicBezTo>
                  <a:cubicBezTo>
                    <a:pt x="11894383" y="515178"/>
                    <a:pt x="11869417" y="514060"/>
                    <a:pt x="11847823" y="511785"/>
                  </a:cubicBezTo>
                  <a:cubicBezTo>
                    <a:pt x="11811233" y="507768"/>
                    <a:pt x="11773630" y="501982"/>
                    <a:pt x="11737547" y="502380"/>
                  </a:cubicBezTo>
                  <a:cubicBezTo>
                    <a:pt x="11702930" y="502855"/>
                    <a:pt x="11668388" y="508866"/>
                    <a:pt x="11636052" y="514993"/>
                  </a:cubicBezTo>
                  <a:cubicBezTo>
                    <a:pt x="11545722" y="532199"/>
                    <a:pt x="11462455" y="555118"/>
                    <a:pt x="11394706" y="590867"/>
                  </a:cubicBezTo>
                  <a:cubicBezTo>
                    <a:pt x="11385999" y="595562"/>
                    <a:pt x="11369016" y="596581"/>
                    <a:pt x="11354978" y="597561"/>
                  </a:cubicBezTo>
                  <a:cubicBezTo>
                    <a:pt x="11332076" y="599224"/>
                    <a:pt x="11308448" y="600655"/>
                    <a:pt x="11285306" y="599825"/>
                  </a:cubicBezTo>
                  <a:cubicBezTo>
                    <a:pt x="11172906" y="595841"/>
                    <a:pt x="11083430" y="617861"/>
                    <a:pt x="11008528" y="656670"/>
                  </a:cubicBezTo>
                  <a:cubicBezTo>
                    <a:pt x="10986971" y="667750"/>
                    <a:pt x="10970753" y="668236"/>
                    <a:pt x="10948735" y="652964"/>
                  </a:cubicBezTo>
                  <a:cubicBezTo>
                    <a:pt x="10923173" y="635218"/>
                    <a:pt x="10885031" y="639705"/>
                    <a:pt x="10850698" y="641721"/>
                  </a:cubicBezTo>
                  <a:cubicBezTo>
                    <a:pt x="10815269" y="643680"/>
                    <a:pt x="10779458" y="645811"/>
                    <a:pt x="10744026" y="647769"/>
                  </a:cubicBezTo>
                  <a:cubicBezTo>
                    <a:pt x="10717832" y="649066"/>
                    <a:pt x="10692021" y="650003"/>
                    <a:pt x="10666160" y="651891"/>
                  </a:cubicBezTo>
                  <a:cubicBezTo>
                    <a:pt x="10585627" y="657783"/>
                    <a:pt x="10513854" y="650969"/>
                    <a:pt x="10450521" y="616552"/>
                  </a:cubicBezTo>
                  <a:cubicBezTo>
                    <a:pt x="10402221" y="590175"/>
                    <a:pt x="10339099" y="579806"/>
                    <a:pt x="10271192" y="583498"/>
                  </a:cubicBezTo>
                  <a:cubicBezTo>
                    <a:pt x="10262701" y="584006"/>
                    <a:pt x="10251859" y="587254"/>
                    <a:pt x="10246067" y="585423"/>
                  </a:cubicBezTo>
                  <a:cubicBezTo>
                    <a:pt x="10158786" y="558528"/>
                    <a:pt x="10086634" y="594049"/>
                    <a:pt x="10005027" y="592252"/>
                  </a:cubicBezTo>
                  <a:cubicBezTo>
                    <a:pt x="9969004" y="591507"/>
                    <a:pt x="9931565" y="603664"/>
                    <a:pt x="9898681" y="613195"/>
                  </a:cubicBezTo>
                  <a:cubicBezTo>
                    <a:pt x="9853463" y="626281"/>
                    <a:pt x="9813049" y="639042"/>
                    <a:pt x="9753225" y="629038"/>
                  </a:cubicBezTo>
                  <a:cubicBezTo>
                    <a:pt x="9693404" y="618845"/>
                    <a:pt x="9637675" y="628898"/>
                    <a:pt x="9591376" y="648601"/>
                  </a:cubicBezTo>
                  <a:cubicBezTo>
                    <a:pt x="9556001" y="663537"/>
                    <a:pt x="9518120" y="663077"/>
                    <a:pt x="9472860" y="655936"/>
                  </a:cubicBezTo>
                  <a:cubicBezTo>
                    <a:pt x="9416283" y="647056"/>
                    <a:pt x="9357217" y="643578"/>
                    <a:pt x="9299788" y="636945"/>
                  </a:cubicBezTo>
                  <a:cubicBezTo>
                    <a:pt x="9287347" y="635531"/>
                    <a:pt x="9271710" y="632039"/>
                    <a:pt x="9264605" y="627087"/>
                  </a:cubicBezTo>
                  <a:cubicBezTo>
                    <a:pt x="9177661" y="565680"/>
                    <a:pt x="9051076" y="558473"/>
                    <a:pt x="8926435" y="549269"/>
                  </a:cubicBezTo>
                  <a:cubicBezTo>
                    <a:pt x="8850925" y="543595"/>
                    <a:pt x="8774954" y="539613"/>
                    <a:pt x="8698934" y="536583"/>
                  </a:cubicBezTo>
                  <a:cubicBezTo>
                    <a:pt x="8673232" y="535428"/>
                    <a:pt x="8645916" y="537050"/>
                    <a:pt x="8622862" y="541563"/>
                  </a:cubicBezTo>
                  <a:cubicBezTo>
                    <a:pt x="8574890" y="551069"/>
                    <a:pt x="8530403" y="564380"/>
                    <a:pt x="8482784" y="574094"/>
                  </a:cubicBezTo>
                  <a:cubicBezTo>
                    <a:pt x="8464923" y="577929"/>
                    <a:pt x="8442157" y="576927"/>
                    <a:pt x="8421565" y="576610"/>
                  </a:cubicBezTo>
                  <a:cubicBezTo>
                    <a:pt x="8385152" y="576229"/>
                    <a:pt x="8345023" y="569546"/>
                    <a:pt x="8313469" y="574762"/>
                  </a:cubicBezTo>
                  <a:cubicBezTo>
                    <a:pt x="8231431" y="588203"/>
                    <a:pt x="8155671" y="580227"/>
                    <a:pt x="8079520" y="558685"/>
                  </a:cubicBezTo>
                  <a:cubicBezTo>
                    <a:pt x="7972906" y="528487"/>
                    <a:pt x="7870782" y="525043"/>
                    <a:pt x="7773327" y="558854"/>
                  </a:cubicBezTo>
                  <a:cubicBezTo>
                    <a:pt x="7729470" y="574107"/>
                    <a:pt x="7688069" y="563543"/>
                    <a:pt x="7652477" y="547561"/>
                  </a:cubicBezTo>
                  <a:cubicBezTo>
                    <a:pt x="7611494" y="529005"/>
                    <a:pt x="7570974" y="522685"/>
                    <a:pt x="7522274" y="532150"/>
                  </a:cubicBezTo>
                  <a:cubicBezTo>
                    <a:pt x="7511488" y="534257"/>
                    <a:pt x="7496511" y="532136"/>
                    <a:pt x="7484080" y="530532"/>
                  </a:cubicBezTo>
                  <a:cubicBezTo>
                    <a:pt x="7413133" y="522044"/>
                    <a:pt x="7341987" y="510303"/>
                    <a:pt x="7282277" y="540177"/>
                  </a:cubicBezTo>
                  <a:cubicBezTo>
                    <a:pt x="7270558" y="546051"/>
                    <a:pt x="7251336" y="547713"/>
                    <a:pt x="7235690" y="551282"/>
                  </a:cubicBezTo>
                  <a:cubicBezTo>
                    <a:pt x="7170161" y="565782"/>
                    <a:pt x="7172820" y="564203"/>
                    <a:pt x="7116339" y="539494"/>
                  </a:cubicBezTo>
                  <a:cubicBezTo>
                    <a:pt x="7086841" y="526502"/>
                    <a:pt x="7045980" y="512724"/>
                    <a:pt x="7011067" y="511848"/>
                  </a:cubicBezTo>
                  <a:cubicBezTo>
                    <a:pt x="6800473" y="506533"/>
                    <a:pt x="6601893" y="468653"/>
                    <a:pt x="6403234" y="432296"/>
                  </a:cubicBezTo>
                  <a:cubicBezTo>
                    <a:pt x="6280760" y="409851"/>
                    <a:pt x="6160432" y="402592"/>
                    <a:pt x="6036273" y="412301"/>
                  </a:cubicBezTo>
                  <a:cubicBezTo>
                    <a:pt x="5946471" y="419425"/>
                    <a:pt x="5863077" y="395593"/>
                    <a:pt x="5780467" y="377910"/>
                  </a:cubicBezTo>
                  <a:cubicBezTo>
                    <a:pt x="5763357" y="374343"/>
                    <a:pt x="5747757" y="363033"/>
                    <a:pt x="5739051" y="353609"/>
                  </a:cubicBezTo>
                  <a:cubicBezTo>
                    <a:pt x="5707675" y="320294"/>
                    <a:pt x="5653252" y="312483"/>
                    <a:pt x="5583566" y="321995"/>
                  </a:cubicBezTo>
                  <a:cubicBezTo>
                    <a:pt x="5528347" y="329404"/>
                    <a:pt x="5477716" y="340486"/>
                    <a:pt x="5432030" y="362512"/>
                  </a:cubicBezTo>
                  <a:cubicBezTo>
                    <a:pt x="5378421" y="388318"/>
                    <a:pt x="5322767" y="418026"/>
                    <a:pt x="5241398" y="425781"/>
                  </a:cubicBezTo>
                  <a:cubicBezTo>
                    <a:pt x="5206262" y="429089"/>
                    <a:pt x="5176131" y="428273"/>
                    <a:pt x="5139710" y="421022"/>
                  </a:cubicBezTo>
                  <a:cubicBezTo>
                    <a:pt x="5069048" y="407018"/>
                    <a:pt x="4997864" y="396037"/>
                    <a:pt x="4929402" y="424310"/>
                  </a:cubicBezTo>
                  <a:cubicBezTo>
                    <a:pt x="4891785" y="439890"/>
                    <a:pt x="4841650" y="448519"/>
                    <a:pt x="4782793" y="441046"/>
                  </a:cubicBezTo>
                  <a:cubicBezTo>
                    <a:pt x="4709316" y="431663"/>
                    <a:pt x="4641426" y="442031"/>
                    <a:pt x="4577594" y="459290"/>
                  </a:cubicBezTo>
                  <a:cubicBezTo>
                    <a:pt x="4554816" y="465538"/>
                    <a:pt x="4527069" y="468279"/>
                    <a:pt x="4500826" y="470529"/>
                  </a:cubicBezTo>
                  <a:cubicBezTo>
                    <a:pt x="4440199" y="475746"/>
                    <a:pt x="4379252" y="479993"/>
                    <a:pt x="4317973" y="483649"/>
                  </a:cubicBezTo>
                  <a:cubicBezTo>
                    <a:pt x="4267762" y="486741"/>
                    <a:pt x="4217264" y="488292"/>
                    <a:pt x="4166722" y="490602"/>
                  </a:cubicBezTo>
                  <a:cubicBezTo>
                    <a:pt x="4111394" y="493045"/>
                    <a:pt x="4067073" y="503124"/>
                    <a:pt x="4042814" y="530660"/>
                  </a:cubicBezTo>
                  <a:cubicBezTo>
                    <a:pt x="4034996" y="539407"/>
                    <a:pt x="4017001" y="545715"/>
                    <a:pt x="4002653" y="552594"/>
                  </a:cubicBezTo>
                  <a:cubicBezTo>
                    <a:pt x="3992459" y="557592"/>
                    <a:pt x="3979023" y="561086"/>
                    <a:pt x="3969549" y="566312"/>
                  </a:cubicBezTo>
                  <a:cubicBezTo>
                    <a:pt x="3919896" y="593854"/>
                    <a:pt x="3870968" y="621622"/>
                    <a:pt x="3821685" y="649183"/>
                  </a:cubicBezTo>
                  <a:cubicBezTo>
                    <a:pt x="3816761" y="651788"/>
                    <a:pt x="3811445" y="654943"/>
                    <a:pt x="3805138" y="655947"/>
                  </a:cubicBezTo>
                  <a:cubicBezTo>
                    <a:pt x="3739817" y="666451"/>
                    <a:pt x="3673801" y="676154"/>
                    <a:pt x="3609177" y="687459"/>
                  </a:cubicBezTo>
                  <a:cubicBezTo>
                    <a:pt x="3584288" y="691878"/>
                    <a:pt x="3558597" y="697589"/>
                    <a:pt x="3539727" y="706521"/>
                  </a:cubicBezTo>
                  <a:cubicBezTo>
                    <a:pt x="3496714" y="726780"/>
                    <a:pt x="3457268" y="749132"/>
                    <a:pt x="3396572" y="755681"/>
                  </a:cubicBezTo>
                  <a:cubicBezTo>
                    <a:pt x="3378807" y="757611"/>
                    <a:pt x="3357809" y="758036"/>
                    <a:pt x="3341054" y="754679"/>
                  </a:cubicBezTo>
                  <a:cubicBezTo>
                    <a:pt x="3272962" y="740809"/>
                    <a:pt x="3206471" y="724541"/>
                    <a:pt x="3138775" y="710120"/>
                  </a:cubicBezTo>
                  <a:cubicBezTo>
                    <a:pt x="3095820" y="701191"/>
                    <a:pt x="3056969" y="691141"/>
                    <a:pt x="3037283" y="666453"/>
                  </a:cubicBezTo>
                  <a:cubicBezTo>
                    <a:pt x="3031764" y="659487"/>
                    <a:pt x="3015626" y="651391"/>
                    <a:pt x="3002117" y="649347"/>
                  </a:cubicBezTo>
                  <a:cubicBezTo>
                    <a:pt x="2915220" y="636209"/>
                    <a:pt x="2829194" y="627503"/>
                    <a:pt x="2747294" y="652400"/>
                  </a:cubicBezTo>
                  <a:cubicBezTo>
                    <a:pt x="2730084" y="657794"/>
                    <a:pt x="2698519" y="656140"/>
                    <a:pt x="2676273" y="652304"/>
                  </a:cubicBezTo>
                  <a:cubicBezTo>
                    <a:pt x="2590546" y="637890"/>
                    <a:pt x="2508883" y="630176"/>
                    <a:pt x="2432360" y="657836"/>
                  </a:cubicBezTo>
                  <a:cubicBezTo>
                    <a:pt x="2423352" y="661179"/>
                    <a:pt x="2395274" y="656272"/>
                    <a:pt x="2382311" y="650824"/>
                  </a:cubicBezTo>
                  <a:cubicBezTo>
                    <a:pt x="2257393" y="597728"/>
                    <a:pt x="2187724" y="592930"/>
                    <a:pt x="2055134" y="630053"/>
                  </a:cubicBezTo>
                  <a:cubicBezTo>
                    <a:pt x="2046542" y="632464"/>
                    <a:pt x="2035364" y="635121"/>
                    <a:pt x="2031829" y="639324"/>
                  </a:cubicBezTo>
                  <a:cubicBezTo>
                    <a:pt x="2007977" y="666120"/>
                    <a:pt x="1960229" y="664380"/>
                    <a:pt x="1912764" y="664183"/>
                  </a:cubicBezTo>
                  <a:cubicBezTo>
                    <a:pt x="1860521" y="663924"/>
                    <a:pt x="1808236" y="664426"/>
                    <a:pt x="1755637" y="663960"/>
                  </a:cubicBezTo>
                  <a:cubicBezTo>
                    <a:pt x="1746439" y="663859"/>
                    <a:pt x="1736243" y="661799"/>
                    <a:pt x="1727159" y="659605"/>
                  </a:cubicBezTo>
                  <a:cubicBezTo>
                    <a:pt x="1692256" y="651480"/>
                    <a:pt x="1658604" y="640559"/>
                    <a:pt x="1622470" y="634850"/>
                  </a:cubicBezTo>
                  <a:cubicBezTo>
                    <a:pt x="1544362" y="622552"/>
                    <a:pt x="1469248" y="602210"/>
                    <a:pt x="1385955" y="604522"/>
                  </a:cubicBezTo>
                  <a:cubicBezTo>
                    <a:pt x="1371585" y="604913"/>
                    <a:pt x="1355357" y="598530"/>
                    <a:pt x="1340055" y="595629"/>
                  </a:cubicBezTo>
                  <a:cubicBezTo>
                    <a:pt x="1312351" y="590552"/>
                    <a:pt x="1285460" y="583993"/>
                    <a:pt x="1257271" y="581180"/>
                  </a:cubicBezTo>
                  <a:cubicBezTo>
                    <a:pt x="1182583" y="573830"/>
                    <a:pt x="1107142" y="566824"/>
                    <a:pt x="1031914" y="562692"/>
                  </a:cubicBezTo>
                  <a:cubicBezTo>
                    <a:pt x="995593" y="560597"/>
                    <a:pt x="958880" y="565923"/>
                    <a:pt x="922031" y="566853"/>
                  </a:cubicBezTo>
                  <a:cubicBezTo>
                    <a:pt x="905446" y="567320"/>
                    <a:pt x="878533" y="568199"/>
                    <a:pt x="873250" y="563724"/>
                  </a:cubicBezTo>
                  <a:cubicBezTo>
                    <a:pt x="832343" y="529722"/>
                    <a:pt x="772202" y="532674"/>
                    <a:pt x="711627" y="529880"/>
                  </a:cubicBezTo>
                  <a:cubicBezTo>
                    <a:pt x="577999" y="523641"/>
                    <a:pt x="447408" y="543696"/>
                    <a:pt x="311112" y="525106"/>
                  </a:cubicBezTo>
                  <a:cubicBezTo>
                    <a:pt x="271645" y="519795"/>
                    <a:pt x="226936" y="530235"/>
                    <a:pt x="184145" y="532188"/>
                  </a:cubicBezTo>
                  <a:cubicBezTo>
                    <a:pt x="162015" y="533128"/>
                    <a:pt x="137665" y="534333"/>
                    <a:pt x="116886" y="530572"/>
                  </a:cubicBezTo>
                  <a:cubicBezTo>
                    <a:pt x="84810" y="524693"/>
                    <a:pt x="54011" y="515448"/>
                    <a:pt x="23941" y="506433"/>
                  </a:cubicBezTo>
                  <a:lnTo>
                    <a:pt x="0" y="502149"/>
                  </a:lnTo>
                  <a:close/>
                </a:path>
              </a:pathLst>
            </a:custGeom>
            <a:blipFill>
              <a:blip r:embed="rId4">
                <a:alphaModFix amt="57000"/>
              </a:blip>
              <a:tile tx="0" ty="0" sx="100000" sy="100000" flip="none" algn="tl"/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/>
            </a:p>
          </p:txBody>
        </p:sp>
      </p:grp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AB857A0A-D249-A6B1-A3B7-67079BE76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202657" y="4766267"/>
            <a:ext cx="4154317" cy="1077411"/>
          </a:xfrm>
        </p:spPr>
        <p:txBody>
          <a:bodyPr vert="horz" lIns="91440" tIns="45720" rIns="91440" bIns="45720" rtlCol="0">
            <a:normAutofit/>
          </a:bodyPr>
          <a:lstStyle/>
          <a:p>
            <a:r>
              <a:rPr lang="ru-RU" sz="2400" dirty="0">
                <a:solidFill>
                  <a:schemeClr val="bg1">
                    <a:alpha val="80000"/>
                  </a:schemeClr>
                </a:solidFill>
              </a:rPr>
              <a:t>Рижский судебный процесс</a:t>
            </a:r>
            <a:endParaRPr lang="en-US" sz="2400" dirty="0">
              <a:solidFill>
                <a:schemeClr val="bg1">
                  <a:alpha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578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5523D9B-46F4-485D-AC4C-9633C095CC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2809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93898FF-D987-4B0E-BFB4-85F5EB356D4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-1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12F383F-B981-4BC3-9E2B-7BE938CE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52400"/>
            <a:ext cx="12188952" cy="6858000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AA485AD-076E-4077-A6E6-C3C9F0C39F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D088DBDF-80D5-4FC0-8A54-9D660B728D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58D235B8-3D10-493F-88AC-84BB404C1B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F9D99B2-81B2-4D4B-A941-179A0B733BB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60000"/>
          </a:blip>
          <a:srcRect t="14352" r="3" b="1395"/>
          <a:stretch/>
        </p:blipFill>
        <p:spPr>
          <a:xfrm>
            <a:off x="20" y="10"/>
            <a:ext cx="6097022" cy="342899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789712DD-A1AC-4091-A2F4-B529FB863E9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60000"/>
          </a:blip>
          <a:srcRect t="13550" b="2147"/>
          <a:stretch/>
        </p:blipFill>
        <p:spPr>
          <a:xfrm>
            <a:off x="6098422" y="10"/>
            <a:ext cx="6093578" cy="3428990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F0E3B1A-EE28-4975-9D21-85EB621F248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60000"/>
          </a:blip>
          <a:srcRect t="15006" b="374"/>
          <a:stretch/>
        </p:blipFill>
        <p:spPr>
          <a:xfrm>
            <a:off x="7328" y="3429000"/>
            <a:ext cx="6093578" cy="3429000"/>
          </a:xfrm>
          <a:prstGeom prst="rect">
            <a:avLst/>
          </a:prstGeom>
        </p:spPr>
      </p:pic>
      <p:pic>
        <p:nvPicPr>
          <p:cNvPr id="2" name="Объект 1">
            <a:extLst>
              <a:ext uri="{FF2B5EF4-FFF2-40B4-BE49-F238E27FC236}">
                <a16:creationId xmlns:a16="http://schemas.microsoft.com/office/drawing/2014/main" id="{CFADAB4D-680B-4E8B-976B-1C6CB5D59B3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6">
            <a:alphaModFix amt="60000"/>
          </a:blip>
          <a:srcRect t="14073" b="1624"/>
          <a:stretch/>
        </p:blipFill>
        <p:spPr>
          <a:xfrm>
            <a:off x="6101860" y="3429000"/>
            <a:ext cx="6093578" cy="3429000"/>
          </a:xfrm>
          <a:prstGeom prst="rect">
            <a:avLst/>
          </a:prstGeom>
        </p:spPr>
      </p:pic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3F19D2C-5358-47B8-ADDF-62BAA7636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3608" y="2847242"/>
            <a:ext cx="9801082" cy="2059637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ctr"/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Верхнее</a:t>
            </a:r>
            <a:r>
              <a:rPr lang="en-US" sz="6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6600" kern="1200" dirty="0" err="1">
                <a:solidFill>
                  <a:srgbClr val="FFFFFF"/>
                </a:solidFill>
                <a:latin typeface="+mj-lt"/>
                <a:ea typeface="+mj-ea"/>
                <a:cs typeface="+mj-cs"/>
              </a:rPr>
              <a:t>Заречье</a:t>
            </a:r>
            <a:endParaRPr lang="en-US" sz="6600" kern="1200" dirty="0">
              <a:solidFill>
                <a:srgbClr val="FFFFFF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910851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1D6DB829-C3F2-4BDC-A4D1-D861D603C3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4796349" cy="3067665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10B0BD7-48F9-4FD7-8668-9C7A337296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" y="3680182"/>
            <a:ext cx="4766727" cy="317781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99437D6-22B9-4C8B-B40C-AACBCFB56BB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99364" y="-1"/>
            <a:ext cx="6892636" cy="675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5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BF7BFE-A3FF-43B1-BB2D-7AD00013B2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064773"/>
            <a:ext cx="9144000" cy="2064775"/>
          </a:xfrm>
        </p:spPr>
        <p:txBody>
          <a:bodyPr>
            <a:normAutofit/>
          </a:bodyPr>
          <a:lstStyle/>
          <a:p>
            <a:r>
              <a:rPr lang="ru-RU" sz="6600" spc="300" dirty="0"/>
              <a:t>НЕТ СРОКА ДАВНОСТИ!</a:t>
            </a:r>
          </a:p>
        </p:txBody>
      </p:sp>
    </p:spTree>
    <p:extLst>
      <p:ext uri="{BB962C8B-B14F-4D97-AF65-F5344CB8AC3E}">
        <p14:creationId xmlns:p14="http://schemas.microsoft.com/office/powerpoint/2010/main" val="250567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8F5C55-955D-B693-58C7-70746C3BDC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Использованные материалы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775E9D-9CC4-BA88-DBFB-0F0F2BA2D1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hlinkClick r:id="rId2"/>
              </a:rPr>
              <a:t>https://topspb.tv/programs/stories/493970/</a:t>
            </a:r>
            <a:endParaRPr lang="ru-RU" dirty="0"/>
          </a:p>
          <a:p>
            <a:r>
              <a:rPr lang="en-US" dirty="0">
                <a:hlinkClick r:id="rId3"/>
              </a:rPr>
              <a:t>https://news.rambler.ru/other/44393308-sozhzhennye-zazhivo-bolshoe-zareche-pamyat-o-tragedii-v-leningradskoy-oblasti/</a:t>
            </a:r>
            <a:endParaRPr lang="ru-RU" dirty="0"/>
          </a:p>
          <a:p>
            <a:r>
              <a:rPr lang="en-US" dirty="0">
                <a:hlinkClick r:id="rId4"/>
              </a:rPr>
              <a:t>https://ru.wikipedia.org/w/index.php?title=</a:t>
            </a:r>
            <a:r>
              <a:rPr lang="ru-RU" dirty="0" err="1">
                <a:hlinkClick r:id="rId4"/>
              </a:rPr>
              <a:t>Список_уничтоженных_нацистами_населённых_пунктов_Белоруссии</a:t>
            </a:r>
            <a:r>
              <a:rPr lang="ru-RU" dirty="0">
                <a:hlinkClick r:id="rId4"/>
              </a:rPr>
              <a:t>&amp;</a:t>
            </a:r>
            <a:r>
              <a:rPr lang="en-US" dirty="0">
                <a:hlinkClick r:id="rId4"/>
              </a:rPr>
              <a:t>stable=1#cite_note-sb100-3</a:t>
            </a:r>
            <a:endParaRPr lang="ru-RU" dirty="0"/>
          </a:p>
          <a:p>
            <a:r>
              <a:rPr lang="en-US" dirty="0">
                <a:hlinkClick r:id="rId5"/>
              </a:rPr>
              <a:t>https://www.ptmap.ru/monuments/2433</a:t>
            </a:r>
            <a:endParaRPr lang="ru-RU" dirty="0"/>
          </a:p>
          <a:p>
            <a:r>
              <a:rPr lang="en-US" dirty="0">
                <a:hlinkClick r:id="rId6"/>
              </a:rPr>
              <a:t>https://tverigrad.ru/publication/80-let-so-dnja-velichajshego-zverstva-fashistov-v-penovskoj-derevne-ksty/</a:t>
            </a:r>
            <a:endParaRPr lang="ru-RU" dirty="0"/>
          </a:p>
          <a:p>
            <a:r>
              <a:rPr lang="en-US" dirty="0"/>
              <a:t>https://tver.aif.ru/archive/1734151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0103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16EC8C-D581-4E0C-A1EE-A3D4DC1BF6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9828" y="0"/>
            <a:ext cx="3932237" cy="1600200"/>
          </a:xfrm>
        </p:spPr>
        <p:txBody>
          <a:bodyPr>
            <a:normAutofit/>
          </a:bodyPr>
          <a:lstStyle/>
          <a:p>
            <a:r>
              <a:rPr lang="ru-RU" sz="4400" b="1" dirty="0"/>
              <a:t>Что такое «срок давности»?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6FEE04F-4D55-4135-B1A2-77EE873882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453858" y="457200"/>
            <a:ext cx="6418352" cy="3811588"/>
          </a:xfrm>
        </p:spPr>
        <p:txBody>
          <a:bodyPr>
            <a:noAutofit/>
          </a:bodyPr>
          <a:lstStyle/>
          <a:p>
            <a:pPr algn="just"/>
            <a:r>
              <a:rPr lang="ru-RU" sz="2800" dirty="0"/>
              <a:t>Любое преступление влечет за собой неотвратимое наказание. И избежать уголовного преследования практически невозможно. Однако многие преступники уклоняются от ответственности и скрываются от правоохранительных органов. Законодательство предусматривает возможность освобождения от ответственности тех преступников, в отношении которых был установлен срок давности.</a:t>
            </a:r>
          </a:p>
          <a:p>
            <a:pPr algn="just"/>
            <a:endParaRPr lang="ru-RU" sz="2800" dirty="0"/>
          </a:p>
          <a:p>
            <a:pPr algn="r"/>
            <a:r>
              <a:rPr lang="ru-RU" sz="2800" dirty="0"/>
              <a:t>Из юридической энциклопедии</a:t>
            </a:r>
          </a:p>
        </p:txBody>
      </p:sp>
    </p:spTree>
    <p:extLst>
      <p:ext uri="{BB962C8B-B14F-4D97-AF65-F5344CB8AC3E}">
        <p14:creationId xmlns:p14="http://schemas.microsoft.com/office/powerpoint/2010/main" val="10463123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04812C46-200A-4DEB-A05E-3ED6C68C23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Рисунок 2" descr="Изображение выглядит как внешний, старый, белый, черный&#10;&#10;Автоматически созданное описание">
            <a:extLst>
              <a:ext uri="{FF2B5EF4-FFF2-40B4-BE49-F238E27FC236}">
                <a16:creationId xmlns:a16="http://schemas.microsoft.com/office/drawing/2014/main" id="{9FE6B9A1-C2CE-4077-A49E-B67145AC7DF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2" r="2941" b="-1"/>
          <a:stretch/>
        </p:blipFill>
        <p:spPr>
          <a:xfrm>
            <a:off x="1" y="10"/>
            <a:ext cx="9669642" cy="685799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D1EA859B-E555-4109-94F3-6700E046E0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5125019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F4F79A-3805-47E3-BAD1-7589AF02A375}"/>
              </a:ext>
            </a:extLst>
          </p:cNvPr>
          <p:cNvSpPr txBox="1"/>
          <p:nvPr/>
        </p:nvSpPr>
        <p:spPr>
          <a:xfrm>
            <a:off x="8194218" y="486131"/>
            <a:ext cx="3822189" cy="37427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Одно</a:t>
            </a:r>
            <a:r>
              <a:rPr lang="en-US" sz="2800" dirty="0"/>
              <a:t> </a:t>
            </a:r>
            <a:r>
              <a:rPr lang="en-US" sz="2800" dirty="0" err="1"/>
              <a:t>из</a:t>
            </a:r>
            <a:r>
              <a:rPr lang="en-US" sz="2800" dirty="0"/>
              <a:t> </a:t>
            </a:r>
            <a:r>
              <a:rPr lang="en-US" sz="2800" dirty="0" err="1"/>
              <a:t>самых</a:t>
            </a:r>
            <a:r>
              <a:rPr lang="en-US" sz="2800" dirty="0"/>
              <a:t> </a:t>
            </a:r>
            <a:r>
              <a:rPr lang="en-US" sz="2800" dirty="0" err="1"/>
              <a:t>страшных</a:t>
            </a:r>
            <a:r>
              <a:rPr lang="en-US" sz="2800" dirty="0"/>
              <a:t> </a:t>
            </a:r>
            <a:r>
              <a:rPr lang="en-US" sz="2800" dirty="0" err="1"/>
              <a:t>преступлений</a:t>
            </a:r>
            <a:r>
              <a:rPr lang="en-US" sz="2800" dirty="0"/>
              <a:t> ХХ </a:t>
            </a:r>
            <a:r>
              <a:rPr lang="en-US" sz="2800" dirty="0" err="1"/>
              <a:t>века</a:t>
            </a:r>
            <a:r>
              <a:rPr lang="en-US" sz="2800" dirty="0"/>
              <a:t> </a:t>
            </a:r>
            <a:r>
              <a:rPr lang="en-US" sz="2800" dirty="0" err="1"/>
              <a:t>против</a:t>
            </a:r>
            <a:r>
              <a:rPr lang="en-US" sz="2800" dirty="0"/>
              <a:t> </a:t>
            </a:r>
            <a:r>
              <a:rPr lang="en-US" sz="2800" dirty="0" err="1"/>
              <a:t>человечества</a:t>
            </a:r>
            <a:r>
              <a:rPr lang="en-US" sz="2800" dirty="0"/>
              <a:t> – </a:t>
            </a:r>
            <a:r>
              <a:rPr lang="en-US" sz="2800" dirty="0" err="1"/>
              <a:t>это</a:t>
            </a:r>
            <a:r>
              <a:rPr lang="en-US" sz="2800" dirty="0"/>
              <a:t> </a:t>
            </a:r>
            <a:r>
              <a:rPr lang="en-US" sz="2800" dirty="0" err="1"/>
              <a:t>создание</a:t>
            </a:r>
            <a:r>
              <a:rPr lang="en-US" sz="2800" dirty="0"/>
              <a:t> </a:t>
            </a:r>
            <a:r>
              <a:rPr lang="en-US" sz="2800" dirty="0" err="1"/>
              <a:t>знаменитых</a:t>
            </a:r>
            <a:r>
              <a:rPr lang="en-US" sz="2800" dirty="0"/>
              <a:t> </a:t>
            </a:r>
            <a:r>
              <a:rPr lang="en-US" sz="2800" dirty="0" err="1"/>
              <a:t>концлагерей</a:t>
            </a:r>
            <a:r>
              <a:rPr lang="en-US" sz="2800" dirty="0"/>
              <a:t>, в </a:t>
            </a:r>
            <a:r>
              <a:rPr lang="en-US" sz="2800" dirty="0" err="1"/>
              <a:t>которых</a:t>
            </a:r>
            <a:r>
              <a:rPr lang="en-US" sz="2800" dirty="0"/>
              <a:t> </a:t>
            </a:r>
            <a:r>
              <a:rPr lang="en-US" sz="2800" dirty="0" err="1"/>
              <a:t>уничтожались</a:t>
            </a:r>
            <a:r>
              <a:rPr lang="en-US" sz="2800" dirty="0"/>
              <a:t> </a:t>
            </a:r>
            <a:r>
              <a:rPr lang="en-US" sz="2800" dirty="0" err="1"/>
              <a:t>тысячи</a:t>
            </a:r>
            <a:r>
              <a:rPr lang="en-US" sz="2800" dirty="0"/>
              <a:t> </a:t>
            </a:r>
            <a:r>
              <a:rPr lang="en-US" sz="2800" dirty="0" err="1"/>
              <a:t>мирных</a:t>
            </a:r>
            <a:r>
              <a:rPr lang="en-US" sz="2800" dirty="0"/>
              <a:t> </a:t>
            </a:r>
            <a:r>
              <a:rPr lang="en-US" sz="2800" dirty="0" err="1"/>
              <a:t>жителей</a:t>
            </a:r>
            <a:r>
              <a:rPr lang="en-US" sz="2800" dirty="0"/>
              <a:t>. </a:t>
            </a:r>
          </a:p>
          <a:p>
            <a:pPr algn="r">
              <a:lnSpc>
                <a:spcPct val="90000"/>
              </a:lnSpc>
              <a:spcAft>
                <a:spcPts val="600"/>
              </a:spcAft>
            </a:pPr>
            <a:r>
              <a:rPr lang="en-US" sz="2800" dirty="0" err="1"/>
              <a:t>Но</a:t>
            </a:r>
            <a:r>
              <a:rPr lang="en-US" sz="2800" dirty="0"/>
              <a:t> </a:t>
            </a:r>
            <a:r>
              <a:rPr lang="en-US" sz="2800" dirty="0" err="1"/>
              <a:t>ведь</a:t>
            </a:r>
            <a:r>
              <a:rPr lang="en-US" sz="2800" dirty="0"/>
              <a:t> </a:t>
            </a:r>
            <a:r>
              <a:rPr lang="en-US" sz="2800" dirty="0" err="1"/>
              <a:t>это</a:t>
            </a:r>
            <a:r>
              <a:rPr lang="en-US" sz="2800" dirty="0"/>
              <a:t> </a:t>
            </a:r>
            <a:r>
              <a:rPr lang="en-US" sz="2800" dirty="0" err="1"/>
              <a:t>все</a:t>
            </a:r>
            <a:r>
              <a:rPr lang="en-US" sz="2800" dirty="0"/>
              <a:t> </a:t>
            </a:r>
            <a:r>
              <a:rPr lang="en-US" sz="2800" dirty="0" err="1"/>
              <a:t>заграница</a:t>
            </a:r>
            <a:r>
              <a:rPr lang="en-US" sz="2800" dirty="0"/>
              <a:t>. </a:t>
            </a:r>
            <a:r>
              <a:rPr lang="en-US" sz="2800" dirty="0" err="1"/>
              <a:t>Это</a:t>
            </a:r>
            <a:r>
              <a:rPr lang="en-US" sz="2800" dirty="0"/>
              <a:t> </a:t>
            </a:r>
            <a:r>
              <a:rPr lang="en-US" sz="2800" dirty="0" err="1"/>
              <a:t>преступления</a:t>
            </a:r>
            <a:r>
              <a:rPr lang="en-US" sz="2800" dirty="0"/>
              <a:t> </a:t>
            </a:r>
            <a:r>
              <a:rPr lang="en-US" sz="2800" dirty="0" err="1"/>
              <a:t>фашистов</a:t>
            </a:r>
            <a:r>
              <a:rPr lang="en-US" sz="2800" dirty="0"/>
              <a:t>. </a:t>
            </a:r>
            <a:r>
              <a:rPr lang="en-US" sz="2800" dirty="0" err="1"/>
              <a:t>Так</a:t>
            </a:r>
            <a:r>
              <a:rPr lang="en-US" sz="2800" dirty="0"/>
              <a:t> </a:t>
            </a:r>
            <a:r>
              <a:rPr lang="en-US" sz="2800" dirty="0" err="1"/>
              <a:t>вы</a:t>
            </a:r>
            <a:r>
              <a:rPr lang="en-US" sz="2800" dirty="0"/>
              <a:t> </a:t>
            </a:r>
            <a:r>
              <a:rPr lang="en-US" sz="2800" dirty="0" err="1"/>
              <a:t>подумаете</a:t>
            </a:r>
            <a:r>
              <a:rPr lang="en-US" sz="2800" dirty="0"/>
              <a:t> и </a:t>
            </a:r>
            <a:r>
              <a:rPr lang="en-US" sz="2800" dirty="0" err="1"/>
              <a:t>ошибетесь</a:t>
            </a:r>
            <a:r>
              <a:rPr lang="en-US" sz="28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4896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55000"/>
            <a:lum/>
          </a:blip>
          <a:srcRect/>
          <a:tile tx="0" ty="0" sx="100000" sy="100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E5D9A4-2989-49B1-A251-0D27CF46557C}"/>
              </a:ext>
            </a:extLst>
          </p:cNvPr>
          <p:cNvSpPr txBox="1"/>
          <p:nvPr/>
        </p:nvSpPr>
        <p:spPr>
          <a:xfrm>
            <a:off x="719528" y="764498"/>
            <a:ext cx="1082289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/>
              <a:t>Давно закончилась война, а советские правоохранительные органы продолжали искать на Советской земле тех, кто активно содействовал фашистским группировкам, карательным отрядам и сотрудникам концлагерей.</a:t>
            </a:r>
          </a:p>
          <a:p>
            <a:endParaRPr lang="ru-RU" sz="3200" dirty="0"/>
          </a:p>
          <a:p>
            <a:r>
              <a:rPr lang="ru-RU" sz="3200" dirty="0"/>
              <a:t>А было их немало..</a:t>
            </a:r>
          </a:p>
        </p:txBody>
      </p:sp>
    </p:spTree>
    <p:extLst>
      <p:ext uri="{BB962C8B-B14F-4D97-AF65-F5344CB8AC3E}">
        <p14:creationId xmlns:p14="http://schemas.microsoft.com/office/powerpoint/2010/main" val="2792568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own Arrow 7">
            <a:extLst>
              <a:ext uri="{FF2B5EF4-FFF2-40B4-BE49-F238E27FC236}">
                <a16:creationId xmlns:a16="http://schemas.microsoft.com/office/drawing/2014/main" id="{D4771268-CB57-404A-9271-370EB28F60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800100" y="1491343"/>
            <a:ext cx="3333749" cy="3499103"/>
          </a:xfrm>
          <a:prstGeom prst="downArrow">
            <a:avLst>
              <a:gd name="adj1" fmla="val 100000"/>
              <a:gd name="adj2" fmla="val 15788"/>
            </a:avLst>
          </a:prstGeom>
          <a:solidFill>
            <a:srgbClr val="404040"/>
          </a:solidFill>
          <a:ln w="539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740027-AE95-473B-8768-BA11D712D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1109" y="1967265"/>
            <a:ext cx="2777756" cy="2547257"/>
          </a:xfrm>
          <a:noFill/>
        </p:spPr>
        <p:txBody>
          <a:bodyPr anchor="ctr">
            <a:normAutofit/>
          </a:bodyPr>
          <a:lstStyle/>
          <a:p>
            <a:pPr algn="ctr"/>
            <a:r>
              <a:rPr lang="ru-RU" sz="3600" dirty="0">
                <a:solidFill>
                  <a:srgbClr val="FFFFFF"/>
                </a:solidFill>
              </a:rPr>
              <a:t>«Зимнее волшебство»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45859F85-7173-45A4-A9EA-C430970C09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316" y="885073"/>
            <a:ext cx="6780700" cy="508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78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475749F-F487-4EFB-ABC7-C1359590EB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9AAD5A-3373-48FD-9E3C-A6BE56A3FC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76853" y="182880"/>
            <a:ext cx="4515147" cy="590843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r"/>
            <a:r>
              <a:rPr lang="ru-RU" sz="4400" dirty="0"/>
              <a:t>Зимнее волшебство</a:t>
            </a:r>
            <a:endParaRPr lang="en-US" sz="4400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380A64D-5D70-45E9-AEEF-C7132522F2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29886" y="773723"/>
            <a:ext cx="4662114" cy="5718517"/>
          </a:xfrm>
        </p:spPr>
        <p:txBody>
          <a:bodyPr vert="horz" lIns="91440" tIns="45720" rIns="91440" bIns="45720" rtlCol="0">
            <a:noAutofit/>
          </a:bodyPr>
          <a:lstStyle/>
          <a:p>
            <a:pPr algn="r"/>
            <a:r>
              <a:rPr lang="ru-RU" sz="2000" dirty="0">
                <a:solidFill>
                  <a:schemeClr val="tx1"/>
                </a:solidFill>
              </a:rPr>
              <a:t>Сама постановка цели предполагала задачи по массовому уничтожению находившихся в зоне операции деревень и значительной части местных жителей. Это осознавали как руководители операции, так и её исполнители.</a:t>
            </a:r>
          </a:p>
          <a:p>
            <a:pPr algn="r"/>
            <a:r>
              <a:rPr lang="ru-RU" sz="2000" dirty="0">
                <a:solidFill>
                  <a:schemeClr val="tx1"/>
                </a:solidFill>
              </a:rPr>
              <a:t>Германская </a:t>
            </a:r>
            <a:r>
              <a:rPr lang="ru-RU" sz="2000" dirty="0" err="1">
                <a:solidFill>
                  <a:schemeClr val="tx1"/>
                </a:solidFill>
              </a:rPr>
              <a:t>антипартизанская</a:t>
            </a:r>
            <a:r>
              <a:rPr lang="ru-RU" sz="2000" dirty="0">
                <a:solidFill>
                  <a:schemeClr val="tx1"/>
                </a:solidFill>
              </a:rPr>
              <a:t> и полицейская операция, рассчитанная на уничтожение партизанского движения в районе </a:t>
            </a:r>
            <a:r>
              <a:rPr lang="ru-RU" sz="2000" dirty="0">
                <a:solidFill>
                  <a:schemeClr val="tx1"/>
                </a:solidFill>
                <a:hlinkClick r:id="rId2" tooltip="Себеж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Себеж</a:t>
            </a:r>
            <a:r>
              <a:rPr lang="ru-RU" sz="2000" dirty="0">
                <a:solidFill>
                  <a:schemeClr val="tx1"/>
                </a:solidFill>
              </a:rPr>
              <a:t>—</a:t>
            </a:r>
            <a:r>
              <a:rPr lang="ru-RU" sz="2000" dirty="0">
                <a:solidFill>
                  <a:schemeClr val="tx1"/>
                </a:solidFill>
                <a:hlinkClick r:id="rId3" tooltip="Освея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Освея</a:t>
            </a:r>
            <a:r>
              <a:rPr lang="ru-RU" sz="2000" dirty="0">
                <a:solidFill>
                  <a:schemeClr val="tx1"/>
                </a:solidFill>
              </a:rPr>
              <a:t>—</a:t>
            </a:r>
            <a:r>
              <a:rPr lang="ru-RU" sz="2000" dirty="0">
                <a:solidFill>
                  <a:schemeClr val="tx1"/>
                </a:solidFill>
                <a:hlinkClick r:id="rId4" tooltip="Полоцк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Полоцк</a:t>
            </a:r>
            <a:r>
              <a:rPr lang="ru-RU" sz="2000" dirty="0">
                <a:solidFill>
                  <a:schemeClr val="tx1"/>
                </a:solidFill>
              </a:rPr>
              <a:t>, выполнена не в полном объёме — полицейские оперативные группы и команды сожгли сотни белорусских и русских деревень, убили тысячи мирных жителей, борясь с опорными пунктами партизан, а партизанские бригады и отряды, маневрируя основными силами, понесли минимальные потери и продолжили вооружённую борьбу с оккупантами</a:t>
            </a:r>
            <a:endParaRPr lang="en-US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0364F24-F865-472B-A6E8-0EEE2B804D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1886"/>
          <a:stretch/>
        </p:blipFill>
        <p:spPr>
          <a:xfrm>
            <a:off x="-2192" y="10"/>
            <a:ext cx="8436340" cy="6857990"/>
          </a:xfrm>
          <a:custGeom>
            <a:avLst/>
            <a:gdLst/>
            <a:ahLst/>
            <a:cxnLst/>
            <a:rect l="l" t="t" r="r" b="b"/>
            <a:pathLst>
              <a:path w="8436340" h="6858000">
                <a:moveTo>
                  <a:pt x="6950358" y="3911316"/>
                </a:moveTo>
                <a:lnTo>
                  <a:pt x="6950358" y="3925503"/>
                </a:lnTo>
                <a:lnTo>
                  <a:pt x="6948404" y="3918409"/>
                </a:lnTo>
                <a:close/>
                <a:moveTo>
                  <a:pt x="890899" y="2071857"/>
                </a:moveTo>
                <a:cubicBezTo>
                  <a:pt x="890899" y="2071857"/>
                  <a:pt x="890899" y="2071857"/>
                  <a:pt x="4934362" y="2071857"/>
                </a:cubicBezTo>
                <a:cubicBezTo>
                  <a:pt x="5187625" y="2071857"/>
                  <a:pt x="5432153" y="2211072"/>
                  <a:pt x="5554418" y="2437296"/>
                </a:cubicBezTo>
                <a:cubicBezTo>
                  <a:pt x="5554418" y="2437296"/>
                  <a:pt x="5554418" y="2437296"/>
                  <a:pt x="7580515" y="5926372"/>
                </a:cubicBezTo>
                <a:cubicBezTo>
                  <a:pt x="7711513" y="6143896"/>
                  <a:pt x="7711513" y="6422327"/>
                  <a:pt x="7580515" y="6639850"/>
                </a:cubicBezTo>
                <a:cubicBezTo>
                  <a:pt x="7580515" y="6639850"/>
                  <a:pt x="7580515" y="6639850"/>
                  <a:pt x="7473670" y="6823844"/>
                </a:cubicBezTo>
                <a:lnTo>
                  <a:pt x="7453836" y="6858000"/>
                </a:lnTo>
                <a:lnTo>
                  <a:pt x="0" y="6858000"/>
                </a:lnTo>
                <a:lnTo>
                  <a:pt x="0" y="2890622"/>
                </a:lnTo>
                <a:lnTo>
                  <a:pt x="78831" y="2754282"/>
                </a:lnTo>
                <a:cubicBezTo>
                  <a:pt x="137995" y="2651956"/>
                  <a:pt x="199068" y="2546330"/>
                  <a:pt x="262110" y="2437296"/>
                </a:cubicBezTo>
                <a:cubicBezTo>
                  <a:pt x="393108" y="2211072"/>
                  <a:pt x="628904" y="2071857"/>
                  <a:pt x="890899" y="2071857"/>
                </a:cubicBezTo>
                <a:close/>
                <a:moveTo>
                  <a:pt x="6355444" y="753840"/>
                </a:moveTo>
                <a:cubicBezTo>
                  <a:pt x="6355444" y="753840"/>
                  <a:pt x="6355444" y="753840"/>
                  <a:pt x="7595013" y="753840"/>
                </a:cubicBezTo>
                <a:cubicBezTo>
                  <a:pt x="7672653" y="753840"/>
                  <a:pt x="7747616" y="796518"/>
                  <a:pt x="7785098" y="865869"/>
                </a:cubicBezTo>
                <a:cubicBezTo>
                  <a:pt x="7785098" y="865869"/>
                  <a:pt x="7785098" y="865869"/>
                  <a:pt x="8406222" y="1935484"/>
                </a:cubicBezTo>
                <a:cubicBezTo>
                  <a:pt x="8446380" y="2002169"/>
                  <a:pt x="8446380" y="2087523"/>
                  <a:pt x="8406222" y="2154207"/>
                </a:cubicBezTo>
                <a:cubicBezTo>
                  <a:pt x="8406222" y="2154207"/>
                  <a:pt x="8406222" y="2154207"/>
                  <a:pt x="7785098" y="3223823"/>
                </a:cubicBezTo>
                <a:cubicBezTo>
                  <a:pt x="7747616" y="3293174"/>
                  <a:pt x="7672653" y="3335852"/>
                  <a:pt x="7595013" y="3335852"/>
                </a:cubicBezTo>
                <a:cubicBezTo>
                  <a:pt x="7595013" y="3335852"/>
                  <a:pt x="7595013" y="3335852"/>
                  <a:pt x="6355444" y="3335852"/>
                </a:cubicBezTo>
                <a:cubicBezTo>
                  <a:pt x="6275127" y="3335852"/>
                  <a:pt x="6202841" y="3293174"/>
                  <a:pt x="6162682" y="3223823"/>
                </a:cubicBezTo>
                <a:cubicBezTo>
                  <a:pt x="6162682" y="3223823"/>
                  <a:pt x="6162682" y="3223823"/>
                  <a:pt x="5544237" y="2154207"/>
                </a:cubicBezTo>
                <a:cubicBezTo>
                  <a:pt x="5504078" y="2087523"/>
                  <a:pt x="5504078" y="2002169"/>
                  <a:pt x="5544237" y="1935484"/>
                </a:cubicBezTo>
                <a:cubicBezTo>
                  <a:pt x="5544237" y="1935484"/>
                  <a:pt x="5544237" y="1935484"/>
                  <a:pt x="6162682" y="865869"/>
                </a:cubicBezTo>
                <a:cubicBezTo>
                  <a:pt x="6202841" y="796518"/>
                  <a:pt x="6275127" y="753840"/>
                  <a:pt x="6355444" y="753840"/>
                </a:cubicBezTo>
                <a:close/>
                <a:moveTo>
                  <a:pt x="0" y="0"/>
                </a:moveTo>
                <a:lnTo>
                  <a:pt x="6535339" y="0"/>
                </a:lnTo>
                <a:lnTo>
                  <a:pt x="6421432" y="196155"/>
                </a:lnTo>
                <a:cubicBezTo>
                  <a:pt x="6196056" y="584267"/>
                  <a:pt x="5928944" y="1044253"/>
                  <a:pt x="5612367" y="1589421"/>
                </a:cubicBezTo>
                <a:cubicBezTo>
                  <a:pt x="5490102" y="1815646"/>
                  <a:pt x="5245573" y="1954861"/>
                  <a:pt x="4992310" y="1954861"/>
                </a:cubicBezTo>
                <a:cubicBezTo>
                  <a:pt x="4992310" y="1954861"/>
                  <a:pt x="4992310" y="1954861"/>
                  <a:pt x="948847" y="1954861"/>
                </a:cubicBezTo>
                <a:cubicBezTo>
                  <a:pt x="686852" y="1954861"/>
                  <a:pt x="451057" y="1815646"/>
                  <a:pt x="320058" y="1589421"/>
                </a:cubicBezTo>
                <a:cubicBezTo>
                  <a:pt x="320058" y="1589421"/>
                  <a:pt x="320058" y="1589421"/>
                  <a:pt x="4048" y="1042874"/>
                </a:cubicBezTo>
                <a:lnTo>
                  <a:pt x="0" y="1035874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382346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>
            <a:extLst>
              <a:ext uri="{FF2B5EF4-FFF2-40B4-BE49-F238E27FC236}">
                <a16:creationId xmlns:a16="http://schemas.microsoft.com/office/drawing/2014/main" id="{AF0E3B1A-EE28-4975-9D21-85EB621F24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510" r="2194"/>
          <a:stretch/>
        </p:blipFill>
        <p:spPr>
          <a:xfrm>
            <a:off x="4133456" y="10"/>
            <a:ext cx="8074479" cy="6857990"/>
          </a:xfrm>
          <a:prstGeom prst="rect">
            <a:avLst/>
          </a:prstGeom>
        </p:spPr>
      </p:pic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8F23F8A3-8FD7-4779-8323-FDC26BE998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859800" cy="6858478"/>
          </a:xfrm>
          <a:custGeom>
            <a:avLst/>
            <a:gdLst>
              <a:gd name="connsiteX0" fmla="*/ 7859800 w 7859800"/>
              <a:gd name="connsiteY0" fmla="*/ 6858478 h 6858478"/>
              <a:gd name="connsiteX1" fmla="*/ 435245 w 7859800"/>
              <a:gd name="connsiteY1" fmla="*/ 6858478 h 6858478"/>
              <a:gd name="connsiteX2" fmla="*/ 435505 w 7859800"/>
              <a:gd name="connsiteY2" fmla="*/ 6857916 h 6858478"/>
              <a:gd name="connsiteX3" fmla="*/ 0 w 7859800"/>
              <a:gd name="connsiteY3" fmla="*/ 6857916 h 6858478"/>
              <a:gd name="connsiteX4" fmla="*/ 0 w 7859800"/>
              <a:gd name="connsiteY4" fmla="*/ 0 h 6858478"/>
              <a:gd name="connsiteX5" fmla="*/ 3611620 w 7859800"/>
              <a:gd name="connsiteY5" fmla="*/ 0 h 6858478"/>
              <a:gd name="connsiteX6" fmla="*/ 4677848 w 7859800"/>
              <a:gd name="connsiteY6" fmla="*/ 0 h 6858478"/>
              <a:gd name="connsiteX7" fmla="*/ 4683425 w 7859800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859800" h="6858478">
                <a:moveTo>
                  <a:pt x="7859800" y="6858478"/>
                </a:moveTo>
                <a:lnTo>
                  <a:pt x="435245" y="6858478"/>
                </a:lnTo>
                <a:lnTo>
                  <a:pt x="435505" y="6857916"/>
                </a:lnTo>
                <a:lnTo>
                  <a:pt x="0" y="6857916"/>
                </a:lnTo>
                <a:lnTo>
                  <a:pt x="0" y="0"/>
                </a:lnTo>
                <a:lnTo>
                  <a:pt x="3611620" y="0"/>
                </a:lnTo>
                <a:lnTo>
                  <a:pt x="4677848" y="0"/>
                </a:lnTo>
                <a:lnTo>
                  <a:pt x="4683425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F605C4CC-A25C-416F-8333-7CB7DC97D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0" y="-478"/>
            <a:ext cx="7431174" cy="6858478"/>
          </a:xfrm>
          <a:custGeom>
            <a:avLst/>
            <a:gdLst>
              <a:gd name="connsiteX0" fmla="*/ 7431174 w 7431174"/>
              <a:gd name="connsiteY0" fmla="*/ 6858478 h 6858478"/>
              <a:gd name="connsiteX1" fmla="*/ 6619 w 7431174"/>
              <a:gd name="connsiteY1" fmla="*/ 6858478 h 6858478"/>
              <a:gd name="connsiteX2" fmla="*/ 6879 w 7431174"/>
              <a:gd name="connsiteY2" fmla="*/ 6857916 h 6858478"/>
              <a:gd name="connsiteX3" fmla="*/ 0 w 7431174"/>
              <a:gd name="connsiteY3" fmla="*/ 6857916 h 6858478"/>
              <a:gd name="connsiteX4" fmla="*/ 0 w 7431174"/>
              <a:gd name="connsiteY4" fmla="*/ 0 h 6858478"/>
              <a:gd name="connsiteX5" fmla="*/ 3182994 w 7431174"/>
              <a:gd name="connsiteY5" fmla="*/ 0 h 6858478"/>
              <a:gd name="connsiteX6" fmla="*/ 4249222 w 7431174"/>
              <a:gd name="connsiteY6" fmla="*/ 0 h 6858478"/>
              <a:gd name="connsiteX7" fmla="*/ 4254799 w 7431174"/>
              <a:gd name="connsiteY7" fmla="*/ 0 h 6858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31174" h="6858478">
                <a:moveTo>
                  <a:pt x="7431174" y="6858478"/>
                </a:moveTo>
                <a:lnTo>
                  <a:pt x="6619" y="6858478"/>
                </a:lnTo>
                <a:lnTo>
                  <a:pt x="6879" y="6857916"/>
                </a:lnTo>
                <a:lnTo>
                  <a:pt x="0" y="6857916"/>
                </a:lnTo>
                <a:lnTo>
                  <a:pt x="0" y="0"/>
                </a:lnTo>
                <a:lnTo>
                  <a:pt x="3182994" y="0"/>
                </a:lnTo>
                <a:lnTo>
                  <a:pt x="4249222" y="0"/>
                </a:lnTo>
                <a:lnTo>
                  <a:pt x="4254799" y="0"/>
                </a:lnTo>
                <a:close/>
              </a:path>
            </a:pathLst>
          </a:cu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93F19D2C-5358-47B8-ADDF-62BAA76367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0896" y="365125"/>
            <a:ext cx="4456645" cy="816561"/>
          </a:xfrm>
        </p:spPr>
        <p:txBody>
          <a:bodyPr>
            <a:normAutofit/>
          </a:bodyPr>
          <a:lstStyle/>
          <a:p>
            <a:r>
              <a:rPr lang="ru-RU" dirty="0"/>
              <a:t>Итоги операции</a:t>
            </a:r>
          </a:p>
        </p:txBody>
      </p:sp>
      <p:sp>
        <p:nvSpPr>
          <p:cNvPr id="14" name="Content Placeholder 13">
            <a:extLst>
              <a:ext uri="{FF2B5EF4-FFF2-40B4-BE49-F238E27FC236}">
                <a16:creationId xmlns:a16="http://schemas.microsoft.com/office/drawing/2014/main" id="{7C9E8D57-F5FF-D0A8-15BA-27B9DC2C73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949" y="1181686"/>
            <a:ext cx="4746112" cy="5311189"/>
          </a:xfrm>
        </p:spPr>
        <p:txBody>
          <a:bodyPr>
            <a:normAutofit fontScale="62500" lnSpcReduction="20000"/>
          </a:bodyPr>
          <a:lstStyle/>
          <a:p>
            <a:pPr indent="-216000">
              <a:lnSpc>
                <a:spcPts val="3900"/>
              </a:lnSpc>
              <a:spcBef>
                <a:spcPts val="600"/>
              </a:spcBef>
            </a:pPr>
            <a:r>
              <a:rPr lang="ru-RU" dirty="0"/>
              <a:t>Уточнённые подсчёты, сделанные при анализе собранных в архивах России, Белоруссии, Германии и Латвии источников, показывают: результатом карательной акции стали 439 сожжённых населённых пунктов, 10—12 тысяч уничтоженных мирных граждан, более 7 тысяч угнанных на принудительные работы в тыл германских войск (несколько тысяч из которых впоследствии погибло)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0355176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6" name="Rectangle 25">
            <a:extLst>
              <a:ext uri="{FF2B5EF4-FFF2-40B4-BE49-F238E27FC236}">
                <a16:creationId xmlns:a16="http://schemas.microsoft.com/office/drawing/2014/main" id="{53F29798-D584-4792-9B62-3F5F5C36D6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36C6BD0E-149C-4626-9DD9-17A7B5E328C0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 rotWithShape="1">
          <a:blip r:embed="rId2"/>
          <a:srcRect t="2674" r="2" b="2"/>
          <a:stretch/>
        </p:blipFill>
        <p:spPr>
          <a:xfrm>
            <a:off x="1100138" y="1844675"/>
            <a:ext cx="2343150" cy="4449763"/>
          </a:xfrm>
          <a:prstGeom prst="rect">
            <a:avLst/>
          </a:prstGeom>
        </p:spPr>
      </p:pic>
      <p:pic>
        <p:nvPicPr>
          <p:cNvPr id="10" name="Объект 9">
            <a:extLst>
              <a:ext uri="{FF2B5EF4-FFF2-40B4-BE49-F238E27FC236}">
                <a16:creationId xmlns:a16="http://schemas.microsoft.com/office/drawing/2014/main" id="{7548E466-3AE1-4725-BF3E-27EFD9308B3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3511550" y="1844675"/>
            <a:ext cx="5183188" cy="4449763"/>
          </a:xfrm>
          <a:prstGeom prst="rect">
            <a:avLst/>
          </a:prstGeom>
        </p:spPr>
      </p:pic>
      <p:pic>
        <p:nvPicPr>
          <p:cNvPr id="9" name="Объект 8">
            <a:extLst>
              <a:ext uri="{FF2B5EF4-FFF2-40B4-BE49-F238E27FC236}">
                <a16:creationId xmlns:a16="http://schemas.microsoft.com/office/drawing/2014/main" id="{8B2EDFEA-2A66-452A-B8FB-B847B581F24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011"/>
          <a:stretch/>
        </p:blipFill>
        <p:spPr>
          <a:xfrm>
            <a:off x="8764588" y="1844675"/>
            <a:ext cx="2325688" cy="444976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7A3051-A844-4436-B5B8-1DD241BB83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4805"/>
            <a:ext cx="10515600" cy="1505883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52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Обелиски и памятники жертвам</a:t>
            </a:r>
          </a:p>
        </p:txBody>
      </p:sp>
    </p:spTree>
    <p:extLst>
      <p:ext uri="{BB962C8B-B14F-4D97-AF65-F5344CB8AC3E}">
        <p14:creationId xmlns:p14="http://schemas.microsoft.com/office/powerpoint/2010/main" val="1338441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3061" cy="6858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6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7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8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29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0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1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2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3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4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5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6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4D1B095-8CC3-4659-A951-BCE35CE9EE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8630" y="4563895"/>
            <a:ext cx="5109005" cy="1777829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4000" kern="1200">
                <a:latin typeface="+mj-lt"/>
                <a:ea typeface="+mj-ea"/>
                <a:cs typeface="+mj-cs"/>
              </a:rPr>
              <a:t>Хатынский мемориал</a:t>
            </a:r>
          </a:p>
        </p:txBody>
      </p:sp>
      <p:pic>
        <p:nvPicPr>
          <p:cNvPr id="6" name="Объект 5" descr="Изображение выглядит как небо, внешний, земля, статуя&#10;&#10;Автоматически созданное описание">
            <a:extLst>
              <a:ext uri="{FF2B5EF4-FFF2-40B4-BE49-F238E27FC236}">
                <a16:creationId xmlns:a16="http://schemas.microsoft.com/office/drawing/2014/main" id="{3643C40F-091A-42BE-94E8-829C3744E5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1"/>
          <a:stretch/>
        </p:blipFill>
        <p:spPr>
          <a:xfrm>
            <a:off x="20" y="10"/>
            <a:ext cx="5997616" cy="4306823"/>
          </a:xfrm>
          <a:custGeom>
            <a:avLst/>
            <a:gdLst/>
            <a:ahLst/>
            <a:cxnLst/>
            <a:rect l="l" t="t" r="r" b="b"/>
            <a:pathLst>
              <a:path w="5997636" h="4306833">
                <a:moveTo>
                  <a:pt x="0" y="0"/>
                </a:moveTo>
                <a:lnTo>
                  <a:pt x="5997636" y="0"/>
                </a:lnTo>
                <a:lnTo>
                  <a:pt x="5997636" y="4302053"/>
                </a:lnTo>
                <a:lnTo>
                  <a:pt x="5313331" y="4306748"/>
                </a:lnTo>
                <a:cubicBezTo>
                  <a:pt x="3800480" y="4309129"/>
                  <a:pt x="2093145" y="4262282"/>
                  <a:pt x="400746" y="4118385"/>
                </a:cubicBezTo>
                <a:lnTo>
                  <a:pt x="0" y="4081409"/>
                </a:lnTo>
                <a:lnTo>
                  <a:pt x="0" y="2982070"/>
                </a:lnTo>
                <a:lnTo>
                  <a:pt x="0" y="2789945"/>
                </a:lnTo>
                <a:close/>
              </a:path>
            </a:pathLst>
          </a:custGeom>
        </p:spPr>
      </p:pic>
      <p:pic>
        <p:nvPicPr>
          <p:cNvPr id="8" name="Объект 7" descr="Изображение выглядит как трава, небо, внешний, дерево&#10;&#10;Автоматически созданное описание">
            <a:extLst>
              <a:ext uri="{FF2B5EF4-FFF2-40B4-BE49-F238E27FC236}">
                <a16:creationId xmlns:a16="http://schemas.microsoft.com/office/drawing/2014/main" id="{5AAC8467-5B6C-4A2A-91DC-72A51A2D3BD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" r="6687" b="-1"/>
          <a:stretch/>
        </p:blipFill>
        <p:spPr>
          <a:xfrm>
            <a:off x="6176435" y="10"/>
            <a:ext cx="6015565" cy="4299555"/>
          </a:xfrm>
          <a:custGeom>
            <a:avLst/>
            <a:gdLst/>
            <a:ahLst/>
            <a:cxnLst/>
            <a:rect l="l" t="t" r="r" b="b"/>
            <a:pathLst>
              <a:path w="6015565" h="4299565">
                <a:moveTo>
                  <a:pt x="0" y="0"/>
                </a:moveTo>
                <a:lnTo>
                  <a:pt x="6015565" y="0"/>
                </a:lnTo>
                <a:lnTo>
                  <a:pt x="6015565" y="2789945"/>
                </a:lnTo>
                <a:lnTo>
                  <a:pt x="6015565" y="2982070"/>
                </a:lnTo>
                <a:lnTo>
                  <a:pt x="6015565" y="3957888"/>
                </a:lnTo>
                <a:lnTo>
                  <a:pt x="5937368" y="3966171"/>
                </a:lnTo>
                <a:cubicBezTo>
                  <a:pt x="3963073" y="4164120"/>
                  <a:pt x="2060717" y="4257123"/>
                  <a:pt x="577162" y="4289728"/>
                </a:cubicBezTo>
                <a:lnTo>
                  <a:pt x="0" y="429956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740289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</TotalTime>
  <Words>411</Words>
  <Application>Microsoft Office PowerPoint</Application>
  <PresentationFormat>Широкоэкранный</PresentationFormat>
  <Paragraphs>32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Тема Office</vt:lpstr>
      <vt:lpstr>Без срока давности</vt:lpstr>
      <vt:lpstr>Что такое «срок давности»?</vt:lpstr>
      <vt:lpstr>Презентация PowerPoint</vt:lpstr>
      <vt:lpstr>Презентация PowerPoint</vt:lpstr>
      <vt:lpstr>«Зимнее волшебство»</vt:lpstr>
      <vt:lpstr>Зимнее волшебство</vt:lpstr>
      <vt:lpstr>Итоги операции</vt:lpstr>
      <vt:lpstr>Обелиски и памятники жертвам</vt:lpstr>
      <vt:lpstr>Хатынский мемориал</vt:lpstr>
      <vt:lpstr>Заслуженная кара</vt:lpstr>
      <vt:lpstr>Презентация PowerPoint</vt:lpstr>
      <vt:lpstr>Верхнее Заречье</vt:lpstr>
      <vt:lpstr>Презентация PowerPoint</vt:lpstr>
      <vt:lpstr>НЕТ СРОКА ДАВНОСТИ!</vt:lpstr>
      <vt:lpstr>Использованные материалы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Без срока давности</dc:title>
  <dc:creator>mqj</dc:creator>
  <cp:lastModifiedBy>Юлия Иванова</cp:lastModifiedBy>
  <cp:revision>7</cp:revision>
  <dcterms:created xsi:type="dcterms:W3CDTF">2022-04-17T23:06:09Z</dcterms:created>
  <dcterms:modified xsi:type="dcterms:W3CDTF">2022-05-23T11:39:44Z</dcterms:modified>
</cp:coreProperties>
</file>