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318" r:id="rId2"/>
    <p:sldId id="284" r:id="rId3"/>
    <p:sldId id="285" r:id="rId4"/>
    <p:sldId id="286" r:id="rId5"/>
    <p:sldId id="287" r:id="rId6"/>
    <p:sldId id="288" r:id="rId7"/>
    <p:sldId id="289" r:id="rId8"/>
    <p:sldId id="290" r:id="rId9"/>
    <p:sldId id="294" r:id="rId10"/>
    <p:sldId id="291" r:id="rId11"/>
    <p:sldId id="292" r:id="rId12"/>
    <p:sldId id="293" r:id="rId13"/>
    <p:sldId id="295" r:id="rId14"/>
    <p:sldId id="296" r:id="rId15"/>
    <p:sldId id="297" r:id="rId16"/>
    <p:sldId id="298" r:id="rId17"/>
    <p:sldId id="299" r:id="rId18"/>
    <p:sldId id="300" r:id="rId19"/>
    <p:sldId id="301" r:id="rId20"/>
    <p:sldId id="302" r:id="rId21"/>
    <p:sldId id="303" r:id="rId22"/>
    <p:sldId id="304" r:id="rId23"/>
    <p:sldId id="305" r:id="rId24"/>
    <p:sldId id="306" r:id="rId25"/>
    <p:sldId id="307" r:id="rId26"/>
    <p:sldId id="308" r:id="rId27"/>
    <p:sldId id="309" r:id="rId28"/>
    <p:sldId id="310" r:id="rId29"/>
    <p:sldId id="312" r:id="rId30"/>
    <p:sldId id="311" r:id="rId31"/>
    <p:sldId id="313" r:id="rId32"/>
    <p:sldId id="314" r:id="rId33"/>
    <p:sldId id="315" r:id="rId34"/>
    <p:sldId id="316" r:id="rId35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29" autoAdjust="0"/>
    <p:restoredTop sz="94660"/>
  </p:normalViewPr>
  <p:slideViewPr>
    <p:cSldViewPr>
      <p:cViewPr varScale="1">
        <p:scale>
          <a:sx n="69" d="100"/>
          <a:sy n="69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B7B76D-56E8-4C7A-9775-A002CE26AD19}" type="datetimeFigureOut">
              <a:rPr lang="ru-RU" smtClean="0"/>
              <a:t>28.01.2023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400"/>
            <a:ext cx="5486400" cy="44767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80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80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F22B05-7DC8-4847-881F-53ADE44C19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53824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F22B05-7DC8-4847-881F-53ADE44C1951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7209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F22B05-7DC8-4847-881F-53ADE44C1951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73626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12.png"/><Relationship Id="rId7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8.jpeg"/><Relationship Id="rId4" Type="http://schemas.openxmlformats.org/officeDocument/2006/relationships/image" Target="../media/image5.png"/><Relationship Id="rId9" Type="http://schemas.openxmlformats.org/officeDocument/2006/relationships/image" Target="../media/image41.jpe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13" Type="http://schemas.openxmlformats.org/officeDocument/2006/relationships/image" Target="../media/image47.jpeg"/><Relationship Id="rId3" Type="http://schemas.openxmlformats.org/officeDocument/2006/relationships/image" Target="../media/image42.png"/><Relationship Id="rId7" Type="http://schemas.openxmlformats.org/officeDocument/2006/relationships/image" Target="../media/image44.jpeg"/><Relationship Id="rId12" Type="http://schemas.openxmlformats.org/officeDocument/2006/relationships/image" Target="../media/image4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28.png"/><Relationship Id="rId5" Type="http://schemas.openxmlformats.org/officeDocument/2006/relationships/image" Target="../media/image43.png"/><Relationship Id="rId10" Type="http://schemas.openxmlformats.org/officeDocument/2006/relationships/image" Target="../media/image45.jpeg"/><Relationship Id="rId4" Type="http://schemas.microsoft.com/office/2007/relationships/hdphoto" Target="../media/hdphoto5.wdp"/><Relationship Id="rId9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5.png"/><Relationship Id="rId7" Type="http://schemas.openxmlformats.org/officeDocument/2006/relationships/image" Target="../media/image4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10.jpeg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9.png"/><Relationship Id="rId7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5.png"/><Relationship Id="rId10" Type="http://schemas.openxmlformats.org/officeDocument/2006/relationships/image" Target="../media/image51.jpeg"/><Relationship Id="rId4" Type="http://schemas.openxmlformats.org/officeDocument/2006/relationships/image" Target="../media/image12.png"/><Relationship Id="rId9" Type="http://schemas.openxmlformats.org/officeDocument/2006/relationships/image" Target="../media/image5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12.png"/><Relationship Id="rId7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8.jpeg"/><Relationship Id="rId4" Type="http://schemas.openxmlformats.org/officeDocument/2006/relationships/image" Target="../media/image5.png"/><Relationship Id="rId9" Type="http://schemas.openxmlformats.org/officeDocument/2006/relationships/image" Target="../media/image53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54.png"/><Relationship Id="rId7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55.png"/><Relationship Id="rId10" Type="http://schemas.openxmlformats.org/officeDocument/2006/relationships/image" Target="../media/image57.jpeg"/><Relationship Id="rId4" Type="http://schemas.openxmlformats.org/officeDocument/2006/relationships/image" Target="../media/image5.png"/><Relationship Id="rId9" Type="http://schemas.openxmlformats.org/officeDocument/2006/relationships/image" Target="../media/image56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image" Target="../media/image12.png"/><Relationship Id="rId7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8.jpeg"/><Relationship Id="rId4" Type="http://schemas.openxmlformats.org/officeDocument/2006/relationships/image" Target="../media/image5.png"/><Relationship Id="rId9" Type="http://schemas.openxmlformats.org/officeDocument/2006/relationships/image" Target="../media/image59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12.png"/><Relationship Id="rId7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8.jpeg"/><Relationship Id="rId4" Type="http://schemas.openxmlformats.org/officeDocument/2006/relationships/image" Target="../media/image5.png"/><Relationship Id="rId9" Type="http://schemas.openxmlformats.org/officeDocument/2006/relationships/image" Target="../media/image61.gi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12.png"/><Relationship Id="rId7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7.wdp"/><Relationship Id="rId11" Type="http://schemas.openxmlformats.org/officeDocument/2006/relationships/image" Target="../media/image64.jpeg"/><Relationship Id="rId5" Type="http://schemas.openxmlformats.org/officeDocument/2006/relationships/image" Target="../media/image62.jpeg"/><Relationship Id="rId10" Type="http://schemas.openxmlformats.org/officeDocument/2006/relationships/image" Target="../media/image63.jpeg"/><Relationship Id="rId4" Type="http://schemas.openxmlformats.org/officeDocument/2006/relationships/image" Target="../media/image5.png"/><Relationship Id="rId9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12.png"/><Relationship Id="rId7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8.jpeg"/><Relationship Id="rId4" Type="http://schemas.openxmlformats.org/officeDocument/2006/relationships/image" Target="../media/image5.png"/><Relationship Id="rId9" Type="http://schemas.openxmlformats.org/officeDocument/2006/relationships/image" Target="../media/image6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3.pn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jpeg"/><Relationship Id="rId5" Type="http://schemas.openxmlformats.org/officeDocument/2006/relationships/image" Target="../media/image4.png"/><Relationship Id="rId10" Type="http://schemas.openxmlformats.org/officeDocument/2006/relationships/image" Target="../media/image9.jpeg"/><Relationship Id="rId4" Type="http://schemas.microsoft.com/office/2007/relationships/hdphoto" Target="../media/hdphoto1.wdp"/><Relationship Id="rId9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2.png"/><Relationship Id="rId7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67.png"/><Relationship Id="rId10" Type="http://schemas.openxmlformats.org/officeDocument/2006/relationships/image" Target="../media/image69.jpeg"/><Relationship Id="rId4" Type="http://schemas.openxmlformats.org/officeDocument/2006/relationships/image" Target="../media/image5.png"/><Relationship Id="rId9" Type="http://schemas.openxmlformats.org/officeDocument/2006/relationships/image" Target="../media/image68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eg"/><Relationship Id="rId3" Type="http://schemas.openxmlformats.org/officeDocument/2006/relationships/image" Target="../media/image12.png"/><Relationship Id="rId7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8.jpeg"/><Relationship Id="rId4" Type="http://schemas.openxmlformats.org/officeDocument/2006/relationships/image" Target="../media/image5.png"/><Relationship Id="rId9" Type="http://schemas.openxmlformats.org/officeDocument/2006/relationships/image" Target="../media/image71.gi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3" Type="http://schemas.openxmlformats.org/officeDocument/2006/relationships/image" Target="../media/image12.png"/><Relationship Id="rId7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8.jpeg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eg"/><Relationship Id="rId3" Type="http://schemas.openxmlformats.org/officeDocument/2006/relationships/image" Target="../media/image12.png"/><Relationship Id="rId7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8.jpeg"/><Relationship Id="rId4" Type="http://schemas.openxmlformats.org/officeDocument/2006/relationships/image" Target="../media/image5.png"/><Relationship Id="rId9" Type="http://schemas.openxmlformats.org/officeDocument/2006/relationships/image" Target="../media/image7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8.jpeg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8.jpeg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8.jpeg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8.jpeg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8.jpeg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5.png"/><Relationship Id="rId7" Type="http://schemas.microsoft.com/office/2007/relationships/hdphoto" Target="../media/hdphoto9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jpeg"/><Relationship Id="rId5" Type="http://schemas.microsoft.com/office/2007/relationships/hdphoto" Target="../media/hdphoto8.wdp"/><Relationship Id="rId10" Type="http://schemas.openxmlformats.org/officeDocument/2006/relationships/image" Target="../media/image9.jpeg"/><Relationship Id="rId4" Type="http://schemas.openxmlformats.org/officeDocument/2006/relationships/image" Target="../media/image75.jpeg"/><Relationship Id="rId9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1.png"/><Relationship Id="rId7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5.png"/><Relationship Id="rId10" Type="http://schemas.openxmlformats.org/officeDocument/2006/relationships/image" Target="../media/image10.jpeg"/><Relationship Id="rId4" Type="http://schemas.openxmlformats.org/officeDocument/2006/relationships/image" Target="../media/image12.png"/><Relationship Id="rId9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openxmlformats.org/officeDocument/2006/relationships/image" Target="../media/image1.jpeg"/><Relationship Id="rId7" Type="http://schemas.openxmlformats.org/officeDocument/2006/relationships/image" Target="../media/image7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0.wdp"/><Relationship Id="rId5" Type="http://schemas.openxmlformats.org/officeDocument/2006/relationships/image" Target="../media/image77.jpeg"/><Relationship Id="rId10" Type="http://schemas.openxmlformats.org/officeDocument/2006/relationships/image" Target="../media/image10.jpeg"/><Relationship Id="rId4" Type="http://schemas.openxmlformats.org/officeDocument/2006/relationships/image" Target="../media/image5.png"/><Relationship Id="rId9" Type="http://schemas.openxmlformats.org/officeDocument/2006/relationships/image" Target="../media/image8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5.png"/><Relationship Id="rId7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microsoft.com/office/2007/relationships/hdphoto" Target="../media/hdphoto12.wdp"/><Relationship Id="rId4" Type="http://schemas.openxmlformats.org/officeDocument/2006/relationships/image" Target="../media/image79.jpeg"/><Relationship Id="rId9" Type="http://schemas.openxmlformats.org/officeDocument/2006/relationships/image" Target="../media/image80.gi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5.png"/><Relationship Id="rId7" Type="http://schemas.microsoft.com/office/2007/relationships/hdphoto" Target="../media/hdphoto14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jpeg"/><Relationship Id="rId5" Type="http://schemas.microsoft.com/office/2007/relationships/hdphoto" Target="../media/hdphoto13.wdp"/><Relationship Id="rId4" Type="http://schemas.openxmlformats.org/officeDocument/2006/relationships/image" Target="../media/image81.jpeg"/><Relationship Id="rId9" Type="http://schemas.openxmlformats.org/officeDocument/2006/relationships/image" Target="../media/image10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5.png"/><Relationship Id="rId7" Type="http://schemas.microsoft.com/office/2007/relationships/hdphoto" Target="../media/hdphoto16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jpeg"/><Relationship Id="rId5" Type="http://schemas.microsoft.com/office/2007/relationships/hdphoto" Target="../media/hdphoto15.wdp"/><Relationship Id="rId10" Type="http://schemas.openxmlformats.org/officeDocument/2006/relationships/image" Target="../media/image28.png"/><Relationship Id="rId4" Type="http://schemas.openxmlformats.org/officeDocument/2006/relationships/image" Target="../media/image83.jpeg"/><Relationship Id="rId9" Type="http://schemas.openxmlformats.org/officeDocument/2006/relationships/image" Target="../media/image10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5.png"/><Relationship Id="rId7" Type="http://schemas.microsoft.com/office/2007/relationships/hdphoto" Target="../media/hdphoto18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jpeg"/><Relationship Id="rId11" Type="http://schemas.openxmlformats.org/officeDocument/2006/relationships/image" Target="../media/image87.png"/><Relationship Id="rId5" Type="http://schemas.microsoft.com/office/2007/relationships/hdphoto" Target="../media/hdphoto17.wdp"/><Relationship Id="rId10" Type="http://schemas.openxmlformats.org/officeDocument/2006/relationships/image" Target="../media/image28.png"/><Relationship Id="rId4" Type="http://schemas.openxmlformats.org/officeDocument/2006/relationships/image" Target="../media/image85.jpeg"/><Relationship Id="rId9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5.png"/><Relationship Id="rId7" Type="http://schemas.openxmlformats.org/officeDocument/2006/relationships/image" Target="../media/image5.png"/><Relationship Id="rId12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11" Type="http://schemas.openxmlformats.org/officeDocument/2006/relationships/image" Target="../media/image8.jpeg"/><Relationship Id="rId5" Type="http://schemas.openxmlformats.org/officeDocument/2006/relationships/image" Target="../media/image16.png"/><Relationship Id="rId10" Type="http://schemas.openxmlformats.org/officeDocument/2006/relationships/image" Target="../media/image9.jpeg"/><Relationship Id="rId4" Type="http://schemas.microsoft.com/office/2007/relationships/hdphoto" Target="../media/hdphoto2.wdp"/><Relationship Id="rId9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5.png"/><Relationship Id="rId7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gif"/><Relationship Id="rId4" Type="http://schemas.openxmlformats.org/officeDocument/2006/relationships/image" Target="../media/image12.png"/><Relationship Id="rId9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2.png"/><Relationship Id="rId7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gif"/><Relationship Id="rId4" Type="http://schemas.openxmlformats.org/officeDocument/2006/relationships/image" Target="../media/image5.png"/><Relationship Id="rId9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26.png"/><Relationship Id="rId7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30.jpeg"/><Relationship Id="rId5" Type="http://schemas.microsoft.com/office/2007/relationships/hdphoto" Target="../media/hdphoto4.wdp"/><Relationship Id="rId10" Type="http://schemas.openxmlformats.org/officeDocument/2006/relationships/image" Target="../media/image29.jpeg"/><Relationship Id="rId4" Type="http://schemas.openxmlformats.org/officeDocument/2006/relationships/image" Target="../media/image27.jpeg"/><Relationship Id="rId9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31.png"/><Relationship Id="rId7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5.png"/><Relationship Id="rId10" Type="http://schemas.openxmlformats.org/officeDocument/2006/relationships/image" Target="../media/image34.jpeg"/><Relationship Id="rId4" Type="http://schemas.openxmlformats.org/officeDocument/2006/relationships/image" Target="../media/image32.png"/><Relationship Id="rId9" Type="http://schemas.openxmlformats.org/officeDocument/2006/relationships/image" Target="../media/image3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35.png"/><Relationship Id="rId7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5.png"/><Relationship Id="rId10" Type="http://schemas.openxmlformats.org/officeDocument/2006/relationships/image" Target="../media/image39.jpeg"/><Relationship Id="rId4" Type="http://schemas.openxmlformats.org/officeDocument/2006/relationships/image" Target="../media/image36.png"/><Relationship Id="rId9" Type="http://schemas.openxmlformats.org/officeDocument/2006/relationships/image" Target="../media/image3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cdn5.vectorstock.com/i/1000x1000/86/49/decorative-page-border-vector-1718649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7" t="931" r="14682" b="8974"/>
          <a:stretch/>
        </p:blipFill>
        <p:spPr bwMode="auto">
          <a:xfrm rot="5400000">
            <a:off x="1233280" y="-1233280"/>
            <a:ext cx="6857968" cy="93245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37631" y="2286535"/>
            <a:ext cx="784926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6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Материал по каллиграфии </a:t>
            </a:r>
          </a:p>
          <a:p>
            <a:pPr algn="ctr"/>
            <a:r>
              <a:rPr lang="ru-RU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«Алфавит письменных букв</a:t>
            </a:r>
            <a:endParaRPr lang="ru-RU" sz="36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22"/>
          <a:stretch/>
        </p:blipFill>
        <p:spPr bwMode="auto">
          <a:xfrm>
            <a:off x="809493" y="3933056"/>
            <a:ext cx="1476341" cy="2337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077047" y="4899213"/>
            <a:ext cx="648927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  <a:cs typeface="Times New Roman" pitchFamily="18" charset="0"/>
              </a:rPr>
              <a:t>Автор: Феоктистова Татьяна Юрьевна</a:t>
            </a:r>
          </a:p>
          <a:p>
            <a:pPr algn="ctr"/>
            <a:r>
              <a:rPr lang="ru-RU" sz="2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  <a:cs typeface="Times New Roman" pitchFamily="18" charset="0"/>
              </a:rPr>
              <a:t>Учитель начальных классов </a:t>
            </a:r>
          </a:p>
          <a:p>
            <a:pPr algn="ctr"/>
            <a:r>
              <a:rPr lang="ru-RU" sz="2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  <a:cs typeface="Times New Roman" pitchFamily="18" charset="0"/>
              </a:rPr>
              <a:t>МОУ «Заволжская СОШ им П.П. Смирнова»</a:t>
            </a:r>
            <a:endParaRPr lang="ru-RU" sz="2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  <a:latin typeface="Arial Black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0205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cdn5.vectorstock.com/i/1000x1000/86/49/decorative-page-border-vector-1718649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7" t="931" r="14682" b="8974"/>
          <a:stretch/>
        </p:blipFill>
        <p:spPr bwMode="auto">
          <a:xfrm rot="5400000">
            <a:off x="1083576" y="-1246951"/>
            <a:ext cx="6857968" cy="93245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50" t="35633" r="81862" b="55600"/>
          <a:stretch/>
        </p:blipFill>
        <p:spPr bwMode="auto">
          <a:xfrm>
            <a:off x="971600" y="332656"/>
            <a:ext cx="1261944" cy="17530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rgbClr val="C00000"/>
            </a:solidFill>
            <a:miter lim="800000"/>
            <a:headEnd/>
            <a:tailEnd/>
          </a:ln>
          <a:effectLst/>
          <a:ex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23" t="36384" r="71489" b="54849"/>
          <a:stretch/>
        </p:blipFill>
        <p:spPr bwMode="auto">
          <a:xfrm>
            <a:off x="971600" y="4725144"/>
            <a:ext cx="1261944" cy="17530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rgbClr val="C00000"/>
            </a:solidFill>
            <a:miter lim="800000"/>
            <a:headEnd/>
            <a:tailEnd/>
          </a:ln>
          <a:effectLst/>
          <a:extLst/>
        </p:spPr>
      </p:pic>
      <p:pic>
        <p:nvPicPr>
          <p:cNvPr id="7" name="Picture 1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1" r="1"/>
          <a:stretch/>
        </p:blipFill>
        <p:spPr bwMode="auto">
          <a:xfrm>
            <a:off x="2339752" y="332656"/>
            <a:ext cx="5360480" cy="242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1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1" r="1"/>
          <a:stretch/>
        </p:blipFill>
        <p:spPr bwMode="auto">
          <a:xfrm>
            <a:off x="2339752" y="4053373"/>
            <a:ext cx="5360480" cy="242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 descr="Эскиз стиль Quill и чернильный с книги - стоковая векторная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84" y="2458341"/>
            <a:ext cx="2088232" cy="19204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https://raskz.ot7.ru/uploads/8/1/9/raskraski-kraski28956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6544" y="2295488"/>
            <a:ext cx="2104385" cy="1835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C:\Users\feoktistova\Documents\Scanned Documents\Рисунок (5)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43" t="36545" r="9493" b="42182"/>
          <a:stretch/>
        </p:blipFill>
        <p:spPr bwMode="auto">
          <a:xfrm>
            <a:off x="2887844" y="2322936"/>
            <a:ext cx="1780140" cy="22120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098" name="Picture 2" descr="http://detskie-raskraski.ru/sites/default/files/raskraski_kot_leopold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1408" y="1897436"/>
            <a:ext cx="1337798" cy="1720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i.pinimg.com/236x/f4/0b/2b/f40b2b2d0c51b17987873603dcf53e3e--lion-coloring-pages-preschool.jpg?nii=t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19" y="4221088"/>
            <a:ext cx="2360261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07898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cdn5.vectorstock.com/i/1000x1000/86/49/decorative-page-border-vector-1718649.jpg"/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767" t="931" r="14682" b="8974"/>
          <a:stretch/>
        </p:blipFill>
        <p:spPr bwMode="auto">
          <a:xfrm rot="5400000">
            <a:off x="1083576" y="-1246951"/>
            <a:ext cx="6857968" cy="93245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26337" r="3837" b="7497"/>
          <a:stretch/>
        </p:blipFill>
        <p:spPr bwMode="auto">
          <a:xfrm>
            <a:off x="971600" y="4581128"/>
            <a:ext cx="1428760" cy="18731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  <a:extLst/>
        </p:spPr>
      </p:pic>
      <p:pic>
        <p:nvPicPr>
          <p:cNvPr id="6" name="Picture 1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1" r="1"/>
          <a:stretch/>
        </p:blipFill>
        <p:spPr bwMode="auto">
          <a:xfrm>
            <a:off x="2312304" y="332655"/>
            <a:ext cx="5360480" cy="242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1" r="1"/>
          <a:stretch/>
        </p:blipFill>
        <p:spPr bwMode="auto">
          <a:xfrm>
            <a:off x="2513856" y="4029486"/>
            <a:ext cx="5360480" cy="242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 descr="C:\Users\feoktistova\Desktop\Рисунок (19).jpg"/>
          <p:cNvPicPr/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609" t="3556" r="29968" b="74218"/>
          <a:stretch/>
        </p:blipFill>
        <p:spPr bwMode="auto">
          <a:xfrm>
            <a:off x="932632" y="332654"/>
            <a:ext cx="1767160" cy="230425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Эскиз стиль Quill и чернильный с книги - стоковая векторная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84" y="2458341"/>
            <a:ext cx="2088232" cy="19204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https://raskz.ot7.ru/uploads/8/1/9/raskraski-kraski28956.jp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0591" y="2553532"/>
            <a:ext cx="2104385" cy="18252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22"/>
          <a:stretch/>
        </p:blipFill>
        <p:spPr bwMode="auto">
          <a:xfrm>
            <a:off x="2771800" y="2306560"/>
            <a:ext cx="1398760" cy="2214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 descr="https://ck.ot7.ru/uploads/2/4/0/Sova-darit-osliku-hvost_2403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58667"/>
            <a:ext cx="1745417" cy="205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i.pinimg.com/originals/84/64/22/8464224827e170c66a05f2b891c0f427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2757" y="4329399"/>
            <a:ext cx="1610843" cy="2147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42298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cdn5.vectorstock.com/i/1000x1000/86/49/decorative-page-border-vector-1718649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7" t="931" r="14682" b="8974"/>
          <a:stretch/>
        </p:blipFill>
        <p:spPr bwMode="auto">
          <a:xfrm rot="5400000">
            <a:off x="1233280" y="-1233280"/>
            <a:ext cx="6857968" cy="93245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1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1" r="1"/>
          <a:stretch/>
        </p:blipFill>
        <p:spPr bwMode="auto">
          <a:xfrm>
            <a:off x="2627784" y="4035596"/>
            <a:ext cx="5360480" cy="242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 descr="Эскиз стиль Quill и чернильный с книги - стоковая векторная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28800"/>
            <a:ext cx="2088232" cy="201490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s://raskz.ot7.ru/uploads/8/1/9/raskraski-kraski28956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04664"/>
            <a:ext cx="2392417" cy="266467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feoktistova\Documents\Scanned Documents\Рисунок (5)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43" t="36545" r="9493" b="42182"/>
          <a:stretch/>
        </p:blipFill>
        <p:spPr bwMode="auto">
          <a:xfrm>
            <a:off x="2882124" y="476672"/>
            <a:ext cx="2842004" cy="34563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194" name="Picture 2" descr="https://xn----8sbafpvmb4ccfed.xn--p1ai/media/posts/myshki/mysh-i-bolshoj-syr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1144" y="3696607"/>
            <a:ext cx="2695402" cy="2695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01" t="77994" r="44670" b="12873"/>
          <a:stretch/>
        </p:blipFill>
        <p:spPr bwMode="auto">
          <a:xfrm>
            <a:off x="1121639" y="4793695"/>
            <a:ext cx="1533609" cy="16632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rgbClr val="C00000"/>
            </a:solidFill>
            <a:miter lim="800000"/>
            <a:headEnd/>
            <a:tailEnd/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15962353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cdn5.vectorstock.com/i/1000x1000/86/49/decorative-page-border-vector-1718649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7" t="931" r="14682" b="8974"/>
          <a:stretch/>
        </p:blipFill>
        <p:spPr bwMode="auto">
          <a:xfrm rot="5400000">
            <a:off x="1233280" y="-1233280"/>
            <a:ext cx="6857968" cy="93245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32511"/>
            <a:ext cx="1341437" cy="183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97" t="3255" r="11984" b="88846"/>
          <a:stretch/>
        </p:blipFill>
        <p:spPr bwMode="auto">
          <a:xfrm>
            <a:off x="1140808" y="4476610"/>
            <a:ext cx="1206651" cy="19989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rgbClr val="B00000"/>
            </a:solidFill>
            <a:miter lim="800000"/>
            <a:headEnd/>
            <a:tailEnd/>
          </a:ln>
          <a:effectLst/>
          <a:extLst/>
        </p:spPr>
      </p:pic>
      <p:pic>
        <p:nvPicPr>
          <p:cNvPr id="9" name="Picture 1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1" r="1"/>
          <a:stretch/>
        </p:blipFill>
        <p:spPr bwMode="auto">
          <a:xfrm>
            <a:off x="2540462" y="332656"/>
            <a:ext cx="5360480" cy="242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1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1" r="1"/>
          <a:stretch/>
        </p:blipFill>
        <p:spPr bwMode="auto">
          <a:xfrm>
            <a:off x="2529038" y="4077072"/>
            <a:ext cx="5360480" cy="242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Рисунок 10" descr="Эскиз стиль Quill и чернильный с книги - стоковая векторная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84" y="2458341"/>
            <a:ext cx="2088232" cy="19204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https://raskz.ot7.ru/uploads/8/1/9/raskraski-kraski28956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699889"/>
            <a:ext cx="2104385" cy="1835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C:\Users\feoktistova\Documents\Scanned Documents\Рисунок (5).jpg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43" t="36545" r="9493" b="42182"/>
          <a:stretch/>
        </p:blipFill>
        <p:spPr bwMode="auto">
          <a:xfrm>
            <a:off x="2887844" y="2322936"/>
            <a:ext cx="1780140" cy="22120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218" name="Picture 2" descr="https://mirchild.com/sites/default/files/images/raskraski/raskraski--multfilmy--vovka-v-tridevyatom-carstve--03_m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2994" y="1222349"/>
            <a:ext cx="1333047" cy="2196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s://nukadeti.ru/content/images/essence/color/367/469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3840" y="4606280"/>
            <a:ext cx="2312408" cy="1882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13219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cdn5.vectorstock.com/i/1000x1000/86/49/decorative-page-border-vector-1718649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7" t="931" r="14682" b="8974"/>
          <a:stretch/>
        </p:blipFill>
        <p:spPr bwMode="auto">
          <a:xfrm rot="5400000">
            <a:off x="1233280" y="-1233280"/>
            <a:ext cx="6857968" cy="93245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77" t="11272" r="19555" b="79961"/>
          <a:stretch/>
        </p:blipFill>
        <p:spPr bwMode="auto">
          <a:xfrm>
            <a:off x="1115656" y="334815"/>
            <a:ext cx="1116169" cy="17530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rgbClr val="C00000"/>
            </a:solidFill>
            <a:miter lim="800000"/>
            <a:headEnd/>
            <a:tailEnd/>
          </a:ln>
          <a:effectLst/>
          <a:ex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72" t="11118" r="14132" b="80115"/>
          <a:stretch/>
        </p:blipFill>
        <p:spPr bwMode="auto">
          <a:xfrm>
            <a:off x="1115616" y="4589031"/>
            <a:ext cx="919867" cy="19057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rgbClr val="B00000"/>
            </a:solidFill>
            <a:miter lim="800000"/>
            <a:headEnd/>
            <a:tailEnd/>
          </a:ln>
          <a:effectLst/>
          <a:extLst/>
        </p:spPr>
      </p:pic>
      <p:pic>
        <p:nvPicPr>
          <p:cNvPr id="7" name="Picture 1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1" r="1"/>
          <a:stretch/>
        </p:blipFill>
        <p:spPr bwMode="auto">
          <a:xfrm>
            <a:off x="2540462" y="332656"/>
            <a:ext cx="5360480" cy="242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1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1" r="1"/>
          <a:stretch/>
        </p:blipFill>
        <p:spPr bwMode="auto">
          <a:xfrm>
            <a:off x="2252009" y="3933056"/>
            <a:ext cx="5360480" cy="242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 descr="Эскиз стиль Quill и чернильный с книги - стоковая векторная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84" y="2458341"/>
            <a:ext cx="2088232" cy="19204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https://raskz.ot7.ru/uploads/8/1/9/raskraski-kraski28956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5928" y="2348880"/>
            <a:ext cx="2104385" cy="1835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22"/>
          <a:stretch/>
        </p:blipFill>
        <p:spPr bwMode="auto">
          <a:xfrm>
            <a:off x="2771800" y="2306560"/>
            <a:ext cx="1398760" cy="2214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2" name="Picture 2" descr="https://www.coloring-book.biz/_ph/38/2/708892618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578535"/>
            <a:ext cx="2051874" cy="1926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ck.ot7.ru/uploads/6/9/8/Emelya-i-schuka_69840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7" y="1882602"/>
            <a:ext cx="2473859" cy="1749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56338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cdn5.vectorstock.com/i/1000x1000/86/49/decorative-page-border-vector-1718649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7" t="931" r="14682" b="8974"/>
          <a:stretch/>
        </p:blipFill>
        <p:spPr bwMode="auto">
          <a:xfrm rot="5400000">
            <a:off x="1233280" y="-1233280"/>
            <a:ext cx="6857968" cy="93245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653136"/>
            <a:ext cx="1384300" cy="183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1" r="1"/>
          <a:stretch/>
        </p:blipFill>
        <p:spPr bwMode="auto">
          <a:xfrm>
            <a:off x="2771800" y="332655"/>
            <a:ext cx="5360480" cy="242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1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1" r="1"/>
          <a:stretch/>
        </p:blipFill>
        <p:spPr bwMode="auto">
          <a:xfrm>
            <a:off x="2540462" y="4073781"/>
            <a:ext cx="5360480" cy="242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32656"/>
            <a:ext cx="1776811" cy="1750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Рисунок 9" descr="Эскиз стиль Quill и чернильный с книги - стоковая векторная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84" y="2458341"/>
            <a:ext cx="2088232" cy="19204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https://raskz.ot7.ru/uploads/8/1/9/raskraski-kraski28956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151392"/>
            <a:ext cx="2104385" cy="1835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C:\Users\feoktistova\Documents\Scanned Documents\Рисунок (5).jpg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43" t="36545" r="9493" b="42182"/>
          <a:stretch/>
        </p:blipFill>
        <p:spPr bwMode="auto">
          <a:xfrm>
            <a:off x="2887844" y="2322936"/>
            <a:ext cx="1780140" cy="22120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266" name="Picture 2" descr="http://vse-raskraski.ru/assets/images/resources/1039/raskraska-zauskina-izbushka6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19"/>
          <a:stretch/>
        </p:blipFill>
        <p:spPr bwMode="auto">
          <a:xfrm>
            <a:off x="7032237" y="1844824"/>
            <a:ext cx="1860243" cy="2086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s://nukadeti.ru/content/images/essence/color/396/521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6560" y="4452423"/>
            <a:ext cx="1385720" cy="201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87802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cdn5.vectorstock.com/i/1000x1000/86/49/decorative-page-border-vector-1718649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7" t="931" r="14682" b="8974"/>
          <a:stretch/>
        </p:blipFill>
        <p:spPr bwMode="auto">
          <a:xfrm rot="5400000">
            <a:off x="1233280" y="-1233280"/>
            <a:ext cx="6857968" cy="93245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51" t="36694" r="37027" b="54539"/>
          <a:stretch/>
        </p:blipFill>
        <p:spPr bwMode="auto">
          <a:xfrm>
            <a:off x="1144645" y="4735059"/>
            <a:ext cx="1501027" cy="17530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rgbClr val="C00000"/>
            </a:solidFill>
            <a:miter lim="800000"/>
            <a:headEnd/>
            <a:tailEnd/>
          </a:ln>
          <a:effectLst/>
          <a:extLst/>
        </p:spPr>
      </p:pic>
      <p:pic>
        <p:nvPicPr>
          <p:cNvPr id="7" name="Picture 1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1" r="1"/>
          <a:stretch/>
        </p:blipFill>
        <p:spPr bwMode="auto">
          <a:xfrm>
            <a:off x="2821076" y="311854"/>
            <a:ext cx="5360480" cy="242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1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1" r="1"/>
          <a:stretch/>
        </p:blipFill>
        <p:spPr bwMode="auto">
          <a:xfrm>
            <a:off x="2821076" y="4077072"/>
            <a:ext cx="5360480" cy="242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27" t="36221" r="50000" b="55012"/>
          <a:stretch/>
        </p:blipFill>
        <p:spPr bwMode="auto">
          <a:xfrm>
            <a:off x="1130973" y="339262"/>
            <a:ext cx="1690103" cy="17530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rgbClr val="C00000"/>
            </a:solidFill>
            <a:miter lim="800000"/>
            <a:headEnd/>
            <a:tailEnd/>
          </a:ln>
          <a:effectLst/>
          <a:extLst/>
        </p:spPr>
      </p:pic>
      <p:pic>
        <p:nvPicPr>
          <p:cNvPr id="10" name="Рисунок 9" descr="Эскиз стиль Quill и чернильный с книги - стоковая векторная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84" y="2458341"/>
            <a:ext cx="2088232" cy="19204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https://raskz.ot7.ru/uploads/8/1/9/raskraski-kraski28956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0396" y="2500330"/>
            <a:ext cx="2104385" cy="1835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22"/>
          <a:stretch/>
        </p:blipFill>
        <p:spPr bwMode="auto">
          <a:xfrm>
            <a:off x="2645672" y="2068284"/>
            <a:ext cx="1398760" cy="2214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0" name="Picture 2" descr="https://xn----8sbafpvmb4ccfed.xn--p1ai/media/posts/buratino/prekrasnaya-malvina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844824"/>
            <a:ext cx="1944216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https://i.pinimg.com/736x/15/15/8c/15158cd064f2376e782e73e3e65efd43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8212" y="4265425"/>
            <a:ext cx="1778160" cy="2199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55106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cdn5.vectorstock.com/i/1000x1000/86/49/decorative-page-border-vector-1718649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7" t="931" r="14682" b="8974"/>
          <a:stretch/>
        </p:blipFill>
        <p:spPr bwMode="auto">
          <a:xfrm rot="5400000">
            <a:off x="1233280" y="-1233280"/>
            <a:ext cx="6857968" cy="93245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51" t="18892" r="14939" b="72341"/>
          <a:stretch/>
        </p:blipFill>
        <p:spPr bwMode="auto">
          <a:xfrm>
            <a:off x="1101944" y="370016"/>
            <a:ext cx="1069557" cy="17530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rgbClr val="C00000"/>
            </a:solidFill>
            <a:miter lim="800000"/>
            <a:headEnd/>
            <a:tailEnd/>
          </a:ln>
          <a:effectLst/>
          <a:ex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75" t="23133" r="8875" b="68100"/>
          <a:stretch/>
        </p:blipFill>
        <p:spPr bwMode="auto">
          <a:xfrm>
            <a:off x="1115616" y="4725144"/>
            <a:ext cx="1009705" cy="17530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rgbClr val="C00000"/>
            </a:solidFill>
            <a:miter lim="800000"/>
            <a:headEnd/>
            <a:tailEnd/>
          </a:ln>
          <a:effectLst/>
          <a:extLst/>
        </p:spPr>
      </p:pic>
      <p:pic>
        <p:nvPicPr>
          <p:cNvPr id="7" name="Picture 1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1" r="1"/>
          <a:stretch/>
        </p:blipFill>
        <p:spPr bwMode="auto">
          <a:xfrm>
            <a:off x="2312288" y="311853"/>
            <a:ext cx="5360480" cy="242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1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1" r="1"/>
          <a:stretch/>
        </p:blipFill>
        <p:spPr bwMode="auto">
          <a:xfrm>
            <a:off x="2267744" y="4053373"/>
            <a:ext cx="5360480" cy="242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Рисунок 9" descr="Эскиз стиль Quill и чернильный с книги - стоковая векторная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84" y="2458341"/>
            <a:ext cx="2088232" cy="19204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https://raskz.ot7.ru/uploads/8/1/9/raskraski-kraski28956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7984" y="2590451"/>
            <a:ext cx="2104385" cy="1835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C:\Users\feoktistova\Documents\Scanned Documents\Рисунок (5)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43" t="36545" r="9493" b="42182"/>
          <a:stretch/>
        </p:blipFill>
        <p:spPr bwMode="auto">
          <a:xfrm>
            <a:off x="2887844" y="2322936"/>
            <a:ext cx="1780140" cy="22120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314" name="Picture 2" descr="https://cdn.pixabay.com/photo/2012/04/12/21/44/zebra-30771_1280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3751145"/>
            <a:ext cx="1762330" cy="1947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s://ds04.infourok.ru/uploads/ex/07b1/000b2b40-58a7131c/hello_html_m6fced7ae.gi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153734"/>
            <a:ext cx="1340015" cy="2338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79422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cdn5.vectorstock.com/i/1000x1000/86/49/decorative-page-border-vector-1718649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7" t="931" r="14682" b="8974"/>
          <a:stretch/>
        </p:blipFill>
        <p:spPr bwMode="auto">
          <a:xfrm rot="5400000">
            <a:off x="1233280" y="-1261824"/>
            <a:ext cx="6857968" cy="93245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1159657" y="4797152"/>
            <a:ext cx="1548157" cy="1673525"/>
            <a:chOff x="534838" y="1069675"/>
            <a:chExt cx="1548157" cy="1673525"/>
          </a:xfrm>
        </p:grpSpPr>
        <p:pic>
          <p:nvPicPr>
            <p:cNvPr id="6" name="Picture 4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884" t="2419" r="39232" b="89212"/>
            <a:stretch/>
          </p:blipFill>
          <p:spPr bwMode="auto">
            <a:xfrm>
              <a:off x="534838" y="1069675"/>
              <a:ext cx="1548157" cy="167352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 w="38100">
              <a:solidFill>
                <a:srgbClr val="C00000"/>
              </a:solidFill>
              <a:miter lim="800000"/>
              <a:headEnd/>
              <a:tailEnd/>
            </a:ln>
            <a:effectLst/>
            <a:extLst/>
          </p:spPr>
        </p:pic>
        <p:sp>
          <p:nvSpPr>
            <p:cNvPr id="7" name="Прямоугольник 6"/>
            <p:cNvSpPr/>
            <p:nvPr/>
          </p:nvSpPr>
          <p:spPr>
            <a:xfrm>
              <a:off x="549360" y="1490849"/>
              <a:ext cx="220738" cy="7200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8" name="Picture 1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1" r="1"/>
          <a:stretch/>
        </p:blipFill>
        <p:spPr bwMode="auto">
          <a:xfrm>
            <a:off x="2870088" y="404664"/>
            <a:ext cx="5360480" cy="242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1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1" r="1"/>
          <a:stretch/>
        </p:blipFill>
        <p:spPr bwMode="auto">
          <a:xfrm>
            <a:off x="2843808" y="4045884"/>
            <a:ext cx="5360480" cy="242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Рисунок 9" descr="C:\Users\feoktistova\Desktop\Рисунок (7).jpg"/>
          <p:cNvPicPr/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8173" t="4445" r="27725" b="73329"/>
          <a:stretch/>
        </p:blipFill>
        <p:spPr bwMode="auto">
          <a:xfrm>
            <a:off x="1099696" y="271558"/>
            <a:ext cx="1744112" cy="229334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 descr="Эскиз стиль Quill и чернильный с книги - стоковая векторная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84" y="2458341"/>
            <a:ext cx="2088232" cy="19204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https://raskz.ot7.ru/uploads/8/1/9/raskraski-kraski28956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8248" y="3284984"/>
            <a:ext cx="2104385" cy="1835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22"/>
          <a:stretch/>
        </p:blipFill>
        <p:spPr bwMode="auto">
          <a:xfrm>
            <a:off x="2771800" y="2306560"/>
            <a:ext cx="1398760" cy="2214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https://nukadeti.ru/content/images/essence/color/713/1061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1844824"/>
            <a:ext cx="1151366" cy="1812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avatars.mds.yandex.net/get-pdb/216365/7bef25d7-72b7-40b6-8d92-caf1ad5421f7/s120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3716366"/>
            <a:ext cx="1561055" cy="1326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38649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cdn5.vectorstock.com/i/1000x1000/86/49/decorative-page-border-vector-1718649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7" t="931" r="14682" b="8974"/>
          <a:stretch/>
        </p:blipFill>
        <p:spPr bwMode="auto">
          <a:xfrm rot="5400000">
            <a:off x="1239000" y="-1233280"/>
            <a:ext cx="6857968" cy="93245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75" t="86615" r="6113" b="5016"/>
          <a:stretch/>
        </p:blipFill>
        <p:spPr bwMode="auto">
          <a:xfrm>
            <a:off x="1152785" y="4797152"/>
            <a:ext cx="1369429" cy="16735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rgbClr val="C00000"/>
            </a:solidFill>
            <a:miter lim="800000"/>
            <a:headEnd/>
            <a:tailEnd/>
          </a:ln>
          <a:effectLst/>
          <a:extLst/>
        </p:spPr>
      </p:pic>
      <p:pic>
        <p:nvPicPr>
          <p:cNvPr id="7" name="Picture 1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1" r="1"/>
          <a:stretch/>
        </p:blipFill>
        <p:spPr bwMode="auto">
          <a:xfrm>
            <a:off x="2788064" y="333824"/>
            <a:ext cx="5360480" cy="242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1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1" r="1"/>
          <a:stretch/>
        </p:blipFill>
        <p:spPr bwMode="auto">
          <a:xfrm>
            <a:off x="2575910" y="4045884"/>
            <a:ext cx="5360480" cy="242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77" t="85598" r="15150" b="5635"/>
          <a:stretch/>
        </p:blipFill>
        <p:spPr bwMode="auto">
          <a:xfrm>
            <a:off x="1121961" y="333824"/>
            <a:ext cx="1690103" cy="17530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rgbClr val="C00000"/>
            </a:solidFill>
            <a:miter lim="800000"/>
            <a:headEnd/>
            <a:tailEnd/>
          </a:ln>
          <a:effectLst/>
          <a:extLst/>
        </p:spPr>
      </p:pic>
      <p:pic>
        <p:nvPicPr>
          <p:cNvPr id="10" name="Рисунок 9" descr="Эскиз стиль Quill и чернильный с книги - стоковая векторная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84" y="2458341"/>
            <a:ext cx="2088232" cy="19204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https://raskz.ot7.ru/uploads/8/1/9/raskraski-kraski28956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458341"/>
            <a:ext cx="2104385" cy="1835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C:\Users\feoktistova\Documents\Scanned Documents\Рисунок (5)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43" t="36545" r="9493" b="42182"/>
          <a:stretch/>
        </p:blipFill>
        <p:spPr bwMode="auto">
          <a:xfrm>
            <a:off x="3007884" y="1916832"/>
            <a:ext cx="1780140" cy="22120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338" name="Picture 2" descr="https://mirchild.com/sites/default/files/images/raskraski/raskraski--malysham--07_m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1506" y="4697384"/>
            <a:ext cx="1487038" cy="1773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://mirchild.com/sites/default/files/images/raskraski/raskraski--multfilmy--sharlotta-zemlyanichka--08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058263"/>
            <a:ext cx="1656184" cy="2342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20958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cdn5.vectorstock.com/i/1000x1000/86/49/decorative-page-border-vector-1718649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7" t="931" r="14682" b="8974"/>
          <a:stretch/>
        </p:blipFill>
        <p:spPr bwMode="auto">
          <a:xfrm rot="5400000">
            <a:off x="1233280" y="-1233280"/>
            <a:ext cx="6857968" cy="93245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1125978" y="404663"/>
            <a:ext cx="1565168" cy="1827689"/>
            <a:chOff x="3824498" y="1340768"/>
            <a:chExt cx="1628763" cy="1800200"/>
          </a:xfrm>
        </p:grpSpPr>
        <p:sp>
          <p:nvSpPr>
            <p:cNvPr id="6" name="Блок-схема: альтернативный процесс 5"/>
            <p:cNvSpPr/>
            <p:nvPr/>
          </p:nvSpPr>
          <p:spPr>
            <a:xfrm>
              <a:off x="3824498" y="1340768"/>
              <a:ext cx="1628763" cy="1800200"/>
            </a:xfrm>
            <a:prstGeom prst="flowChartAlternateProcess">
              <a:avLst/>
            </a:prstGeom>
            <a:noFill/>
            <a:ln w="47625">
              <a:solidFill>
                <a:srgbClr val="C0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10215" y="1484784"/>
              <a:ext cx="1457324" cy="1514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7" t="23845" r="73520" b="38751"/>
          <a:stretch/>
        </p:blipFill>
        <p:spPr bwMode="auto">
          <a:xfrm>
            <a:off x="1054330" y="4689652"/>
            <a:ext cx="1636816" cy="1741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1" r="1"/>
          <a:stretch/>
        </p:blipFill>
        <p:spPr bwMode="auto">
          <a:xfrm>
            <a:off x="2771800" y="404663"/>
            <a:ext cx="4424376" cy="200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1" r="1"/>
          <a:stretch/>
        </p:blipFill>
        <p:spPr bwMode="auto">
          <a:xfrm>
            <a:off x="2771800" y="4365104"/>
            <a:ext cx="4424376" cy="200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Рисунок 11" descr="https://printonic.ru/uploads/images/2015/12/15/img_566fe46554d24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5805" y="1633017"/>
            <a:ext cx="1435909" cy="2004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Раскраски Буквы Русского Алфавита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19" t="47119" r="6680" b="15351"/>
          <a:stretch/>
        </p:blipFill>
        <p:spPr bwMode="auto">
          <a:xfrm>
            <a:off x="7196176" y="3637967"/>
            <a:ext cx="1735168" cy="145427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Рисунок 13" descr="Эскиз стиль Quill и чернильный с книги - стоковая векторная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84" y="2458341"/>
            <a:ext cx="2088232" cy="19204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C:\Users\feoktistova\Documents\Scanned Documents\Рисунок (5).jpg"/>
          <p:cNvPicPr/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43" t="36545" r="9493" b="42182"/>
          <a:stretch/>
        </p:blipFill>
        <p:spPr bwMode="auto">
          <a:xfrm>
            <a:off x="2887844" y="2322936"/>
            <a:ext cx="1780140" cy="22120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Рисунок 15" descr="https://raskz.ot7.ru/uploads/8/1/9/raskraski-kraski28956.jpg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1791" y="2406013"/>
            <a:ext cx="2104385" cy="18351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407730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cdn5.vectorstock.com/i/1000x1000/86/49/decorative-page-border-vector-1718649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7" t="931" r="14682" b="8974"/>
          <a:stretch/>
        </p:blipFill>
        <p:spPr bwMode="auto">
          <a:xfrm rot="5400000">
            <a:off x="1235608" y="-1233280"/>
            <a:ext cx="6857968" cy="93245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87" t="13592" r="75836" b="80145"/>
          <a:stretch/>
        </p:blipFill>
        <p:spPr bwMode="auto">
          <a:xfrm>
            <a:off x="1116265" y="4797152"/>
            <a:ext cx="1424197" cy="16542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rgbClr val="C00000"/>
            </a:solidFill>
            <a:miter lim="800000"/>
            <a:headEnd/>
            <a:tailEnd/>
          </a:ln>
          <a:effectLst/>
          <a:extLst/>
        </p:spPr>
      </p:pic>
      <p:pic>
        <p:nvPicPr>
          <p:cNvPr id="7" name="Picture 1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1" r="1"/>
          <a:stretch/>
        </p:blipFill>
        <p:spPr bwMode="auto">
          <a:xfrm>
            <a:off x="2771800" y="332656"/>
            <a:ext cx="5360480" cy="242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1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1" r="1"/>
          <a:stretch/>
        </p:blipFill>
        <p:spPr bwMode="auto">
          <a:xfrm>
            <a:off x="2692862" y="4026634"/>
            <a:ext cx="5360480" cy="242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32655"/>
            <a:ext cx="2043112" cy="1938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Рисунок 9" descr="Эскиз стиль Quill и чернильный с книги - стоковая векторная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84" y="2458341"/>
            <a:ext cx="2088232" cy="19204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https://raskz.ot7.ru/uploads/8/1/9/raskraski-kraski28956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0909" y="2525128"/>
            <a:ext cx="2104385" cy="1835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22"/>
          <a:stretch/>
        </p:blipFill>
        <p:spPr bwMode="auto">
          <a:xfrm>
            <a:off x="2771800" y="2306560"/>
            <a:ext cx="1398760" cy="2214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2" name="Picture 2" descr="https://printonic.ru/uploads/images/2015/12/15/img_566fe30a1ca52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3929" y="350660"/>
            <a:ext cx="1938351" cy="2648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http://detskie-raskraski.ru/sites/default/files/raskraska_grusha17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5294" y="4271440"/>
            <a:ext cx="1709824" cy="2176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17803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cdn5.vectorstock.com/i/1000x1000/86/49/decorative-page-border-vector-1718649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7" t="931" r="14682" b="8974"/>
          <a:stretch/>
        </p:blipFill>
        <p:spPr bwMode="auto">
          <a:xfrm rot="5400000">
            <a:off x="1233280" y="-1233232"/>
            <a:ext cx="6857968" cy="93245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45" t="71668" r="73578" b="22069"/>
          <a:stretch/>
        </p:blipFill>
        <p:spPr bwMode="auto">
          <a:xfrm>
            <a:off x="1116265" y="4839408"/>
            <a:ext cx="1424197" cy="16542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rgbClr val="C00000"/>
            </a:solidFill>
            <a:miter lim="800000"/>
            <a:headEnd/>
            <a:tailEnd/>
          </a:ln>
          <a:effectLst/>
          <a:extLst/>
        </p:spPr>
      </p:pic>
      <p:pic>
        <p:nvPicPr>
          <p:cNvPr id="7" name="Picture 1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1" r="1"/>
          <a:stretch/>
        </p:blipFill>
        <p:spPr bwMode="auto">
          <a:xfrm>
            <a:off x="2771800" y="332656"/>
            <a:ext cx="5360480" cy="242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1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1" r="1"/>
          <a:stretch/>
        </p:blipFill>
        <p:spPr bwMode="auto">
          <a:xfrm>
            <a:off x="2692862" y="4063884"/>
            <a:ext cx="5360480" cy="242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19" t="70235" r="83022" b="22547"/>
          <a:stretch/>
        </p:blipFill>
        <p:spPr bwMode="auto">
          <a:xfrm>
            <a:off x="1109777" y="352120"/>
            <a:ext cx="1662023" cy="19065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rgbClr val="C00000"/>
            </a:solidFill>
            <a:miter lim="800000"/>
            <a:headEnd/>
            <a:tailEnd/>
          </a:ln>
          <a:effectLst/>
          <a:extLst/>
        </p:spPr>
      </p:pic>
      <p:pic>
        <p:nvPicPr>
          <p:cNvPr id="10" name="Рисунок 9" descr="Эскиз стиль Quill и чернильный с книги - стоковая векторная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84" y="2458341"/>
            <a:ext cx="2088232" cy="19204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https://raskz.ot7.ru/uploads/8/1/9/raskraski-kraski28956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5847" y="2346936"/>
            <a:ext cx="2104385" cy="1835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C:\Users\feoktistova\Documents\Scanned Documents\Рисунок (5)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43" t="36545" r="9493" b="42182"/>
          <a:stretch/>
        </p:blipFill>
        <p:spPr bwMode="auto">
          <a:xfrm>
            <a:off x="2887844" y="2322936"/>
            <a:ext cx="1780140" cy="22120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076" name="Picture 4" descr="http://vse-raskraski.ru/assets/images/resources/506/raskraska-cheburashka-i-krokodil-gena2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26" t="23748" r="9253" b="21831"/>
          <a:stretch/>
        </p:blipFill>
        <p:spPr bwMode="auto">
          <a:xfrm>
            <a:off x="6808696" y="1844824"/>
            <a:ext cx="2093224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ds05.infourok.ru/uploads/ex/1384/000c6f93-a9c178dd/hello_html_m5c72de63.gi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3687175"/>
            <a:ext cx="2162156" cy="1383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72551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cdn5.vectorstock.com/i/1000x1000/86/49/decorative-page-border-vector-1718649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7" t="931" r="14682" b="8974"/>
          <a:stretch/>
        </p:blipFill>
        <p:spPr bwMode="auto">
          <a:xfrm rot="5400000">
            <a:off x="1233280" y="-1233232"/>
            <a:ext cx="6857968" cy="93245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347" t="78775" r="19935" b="13647"/>
          <a:stretch/>
        </p:blipFill>
        <p:spPr bwMode="auto">
          <a:xfrm>
            <a:off x="1115616" y="404664"/>
            <a:ext cx="1232656" cy="16446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rgbClr val="C00000"/>
            </a:solidFill>
            <a:miter lim="800000"/>
            <a:headEnd/>
            <a:tailEnd/>
          </a:ln>
          <a:effectLst/>
          <a:extLst/>
        </p:spPr>
      </p:pic>
      <p:pic>
        <p:nvPicPr>
          <p:cNvPr id="6" name="Picture 1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1" r="1"/>
          <a:stretch/>
        </p:blipFill>
        <p:spPr bwMode="auto">
          <a:xfrm>
            <a:off x="2748432" y="332656"/>
            <a:ext cx="5360480" cy="242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 descr="Эскиз стиль Quill и чернильный с книги - стоковая векторная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84" y="2458341"/>
            <a:ext cx="2088232" cy="192040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s://raskz.ot7.ru/uploads/8/1/9/raskraski-kraski28956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543612"/>
            <a:ext cx="2104385" cy="1835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22"/>
          <a:stretch/>
        </p:blipFill>
        <p:spPr bwMode="auto">
          <a:xfrm>
            <a:off x="2627784" y="2924944"/>
            <a:ext cx="2081082" cy="3294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6" name="Picture 2" descr="https://media.istockphoto.com/vectors/tree-stump-vector-id49850568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149080"/>
            <a:ext cx="2927130" cy="2215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86322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cdn5.vectorstock.com/i/1000x1000/86/49/decorative-page-border-vector-1718649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7" t="931" r="14682" b="8974"/>
          <a:stretch/>
        </p:blipFill>
        <p:spPr bwMode="auto">
          <a:xfrm rot="5400000">
            <a:off x="1233280" y="-1233232"/>
            <a:ext cx="6857968" cy="93245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02" t="69390" r="48514" b="22241"/>
          <a:stretch/>
        </p:blipFill>
        <p:spPr bwMode="auto">
          <a:xfrm>
            <a:off x="1127600" y="332656"/>
            <a:ext cx="1548157" cy="16735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rgbClr val="C00000"/>
            </a:solidFill>
            <a:miter lim="800000"/>
            <a:headEnd/>
            <a:tailEnd/>
          </a:ln>
          <a:effectLst/>
          <a:ex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47" t="70349" r="35069" b="21282"/>
          <a:stretch/>
        </p:blipFill>
        <p:spPr bwMode="auto">
          <a:xfrm>
            <a:off x="1127601" y="4797152"/>
            <a:ext cx="1548157" cy="16735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rgbClr val="C00000"/>
            </a:solidFill>
            <a:miter lim="800000"/>
            <a:headEnd/>
            <a:tailEnd/>
          </a:ln>
          <a:effectLst/>
          <a:extLst/>
        </p:spPr>
      </p:pic>
      <p:pic>
        <p:nvPicPr>
          <p:cNvPr id="7" name="Picture 1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1" r="1"/>
          <a:stretch/>
        </p:blipFill>
        <p:spPr bwMode="auto">
          <a:xfrm>
            <a:off x="2845262" y="332656"/>
            <a:ext cx="5360480" cy="242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1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1" r="1"/>
          <a:stretch/>
        </p:blipFill>
        <p:spPr bwMode="auto">
          <a:xfrm>
            <a:off x="2845262" y="4013544"/>
            <a:ext cx="5360480" cy="242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Рисунок 9" descr="Эскиз стиль Quill и чернильный с книги - стоковая векторная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84" y="2458341"/>
            <a:ext cx="2088232" cy="19204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https://raskz.ot7.ru/uploads/8/1/9/raskraski-kraski28956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2496114"/>
            <a:ext cx="2104385" cy="1835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22"/>
          <a:stretch/>
        </p:blipFill>
        <p:spPr bwMode="auto">
          <a:xfrm>
            <a:off x="2771799" y="1852664"/>
            <a:ext cx="1860061" cy="29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0" name="Picture 2" descr="https://24smi.org/public/media/resize/800x-/person/2018/01/10/6mv4x8wdc8p9-starukha-shapokliak-i-krysa-lariska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858301"/>
            <a:ext cx="1717651" cy="2290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https://i.pinimg.com/236x/f6/a8/0c/f6a80cfdc6f5f40bd77841684f9a49df--simple-line-drawings-drawings-of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6536" y="4331249"/>
            <a:ext cx="1404157" cy="1291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62114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cdn5.vectorstock.com/i/1000x1000/86/49/decorative-page-border-vector-1718649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7" t="931" r="14682" b="8974"/>
          <a:stretch/>
        </p:blipFill>
        <p:spPr bwMode="auto">
          <a:xfrm rot="5400000">
            <a:off x="1233280" y="-1233232"/>
            <a:ext cx="6857968" cy="93245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Параллелограмм 6"/>
          <p:cNvSpPr/>
          <p:nvPr/>
        </p:nvSpPr>
        <p:spPr>
          <a:xfrm>
            <a:off x="2253534" y="340855"/>
            <a:ext cx="349515" cy="289583"/>
          </a:xfrm>
          <a:prstGeom prst="parallelogram">
            <a:avLst>
              <a:gd name="adj" fmla="val 41516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35" t="19949" r="32781" b="71682"/>
          <a:stretch/>
        </p:blipFill>
        <p:spPr bwMode="auto">
          <a:xfrm>
            <a:off x="1144705" y="4797152"/>
            <a:ext cx="1548157" cy="16735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rgbClr val="C00000"/>
            </a:solidFill>
            <a:miter lim="800000"/>
            <a:headEnd/>
            <a:tailEnd/>
          </a:ln>
          <a:effectLst/>
          <a:extLst/>
        </p:spPr>
      </p:pic>
      <p:pic>
        <p:nvPicPr>
          <p:cNvPr id="9" name="Picture 1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1" r="1"/>
          <a:stretch/>
        </p:blipFill>
        <p:spPr bwMode="auto">
          <a:xfrm>
            <a:off x="2819808" y="413848"/>
            <a:ext cx="5360480" cy="242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1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1" r="1"/>
          <a:stretch/>
        </p:blipFill>
        <p:spPr bwMode="auto">
          <a:xfrm>
            <a:off x="2843808" y="4054744"/>
            <a:ext cx="5360480" cy="242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14" t="19527" r="44071" b="72296"/>
          <a:stretch/>
        </p:blipFill>
        <p:spPr bwMode="auto">
          <a:xfrm>
            <a:off x="1109807" y="329822"/>
            <a:ext cx="1710001" cy="13074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rgbClr val="C00000"/>
            </a:solidFill>
            <a:miter lim="800000"/>
            <a:headEnd/>
            <a:tailEnd/>
          </a:ln>
          <a:effectLst/>
          <a:extLst/>
        </p:spPr>
      </p:pic>
      <p:pic>
        <p:nvPicPr>
          <p:cNvPr id="12" name="Рисунок 11" descr="Эскиз стиль Quill и чернильный с книги - стоковая векторная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84" y="2458341"/>
            <a:ext cx="2088232" cy="19204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https://raskz.ot7.ru/uploads/8/1/9/raskraski-kraski28956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494264"/>
            <a:ext cx="2104385" cy="1835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22"/>
          <a:stretch/>
        </p:blipFill>
        <p:spPr bwMode="auto">
          <a:xfrm>
            <a:off x="2771800" y="2306560"/>
            <a:ext cx="1398760" cy="2214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44241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cdn5.vectorstock.com/i/1000x1000/86/49/decorative-page-border-vector-1718649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7" t="931" r="14682" b="8974"/>
          <a:stretch/>
        </p:blipFill>
        <p:spPr bwMode="auto">
          <a:xfrm rot="5400000">
            <a:off x="1233280" y="-1233280"/>
            <a:ext cx="6857968" cy="93245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00" t="19256" r="82092" b="72480"/>
          <a:stretch/>
        </p:blipFill>
        <p:spPr bwMode="auto">
          <a:xfrm>
            <a:off x="1113368" y="333832"/>
            <a:ext cx="1179168" cy="19405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rgbClr val="C00000"/>
            </a:solidFill>
            <a:miter lim="800000"/>
            <a:headEnd/>
            <a:tailEnd/>
          </a:ln>
          <a:effectLst/>
          <a:ex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80" t="21137" r="76002" b="72131"/>
          <a:stretch/>
        </p:blipFill>
        <p:spPr bwMode="auto">
          <a:xfrm>
            <a:off x="1113368" y="4869160"/>
            <a:ext cx="1073565" cy="15807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rgbClr val="C00000"/>
            </a:solidFill>
            <a:miter lim="800000"/>
            <a:headEnd/>
            <a:tailEnd/>
          </a:ln>
          <a:effectLst/>
          <a:extLst/>
        </p:spPr>
      </p:pic>
      <p:pic>
        <p:nvPicPr>
          <p:cNvPr id="7" name="Picture 1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1" r="1"/>
          <a:stretch/>
        </p:blipFill>
        <p:spPr bwMode="auto">
          <a:xfrm>
            <a:off x="2540462" y="332656"/>
            <a:ext cx="5360480" cy="242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1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1" r="1"/>
          <a:stretch/>
        </p:blipFill>
        <p:spPr bwMode="auto">
          <a:xfrm>
            <a:off x="2339752" y="4025105"/>
            <a:ext cx="5360480" cy="242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 descr="Эскиз стиль Quill и чернильный с книги - стоковая векторная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84" y="2458341"/>
            <a:ext cx="2088232" cy="19204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https://raskz.ot7.ru/uploads/8/1/9/raskraski-kraski28956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494264"/>
            <a:ext cx="2104385" cy="1835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C:\Users\feoktistova\Documents\Scanned Documents\Рисунок (5)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43" t="36545" r="9493" b="42182"/>
          <a:stretch/>
        </p:blipFill>
        <p:spPr bwMode="auto">
          <a:xfrm>
            <a:off x="2887844" y="2322936"/>
            <a:ext cx="1780140" cy="22120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8142551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cdn5.vectorstock.com/i/1000x1000/86/49/decorative-page-border-vector-1718649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7" t="931" r="14682" b="8974"/>
          <a:stretch/>
        </p:blipFill>
        <p:spPr bwMode="auto">
          <a:xfrm rot="5400000">
            <a:off x="1233280" y="-1233280"/>
            <a:ext cx="6857968" cy="93245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99" t="28242" r="48965" b="63581"/>
          <a:stretch/>
        </p:blipFill>
        <p:spPr bwMode="auto">
          <a:xfrm>
            <a:off x="1112508" y="347552"/>
            <a:ext cx="1305859" cy="13074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rgbClr val="C00000"/>
            </a:solidFill>
            <a:miter lim="800000"/>
            <a:headEnd/>
            <a:tailEnd/>
          </a:ln>
          <a:effectLst/>
          <a:ex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94" t="27984" r="39922" b="63647"/>
          <a:stretch/>
        </p:blipFill>
        <p:spPr bwMode="auto">
          <a:xfrm>
            <a:off x="1144705" y="4797152"/>
            <a:ext cx="1548157" cy="16735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rgbClr val="C00000"/>
            </a:solidFill>
            <a:miter lim="800000"/>
            <a:headEnd/>
            <a:tailEnd/>
          </a:ln>
          <a:effectLst/>
          <a:extLst/>
        </p:spPr>
      </p:pic>
      <p:pic>
        <p:nvPicPr>
          <p:cNvPr id="7" name="Picture 1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1" r="1"/>
          <a:stretch/>
        </p:blipFill>
        <p:spPr bwMode="auto">
          <a:xfrm>
            <a:off x="2627784" y="316672"/>
            <a:ext cx="5360480" cy="242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1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1" r="1"/>
          <a:stretch/>
        </p:blipFill>
        <p:spPr bwMode="auto">
          <a:xfrm>
            <a:off x="2771800" y="4058476"/>
            <a:ext cx="5360480" cy="242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 descr="Эскиз стиль Quill и чернильный с книги - стоковая векторная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84" y="2458341"/>
            <a:ext cx="2088232" cy="19204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https://raskz.ot7.ru/uploads/8/1/9/raskraski-kraski28956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494264"/>
            <a:ext cx="2104385" cy="1835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C:\Users\feoktistova\Documents\Scanned Documents\Рисунок (5)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43" t="36545" r="9493" b="42182"/>
          <a:stretch/>
        </p:blipFill>
        <p:spPr bwMode="auto">
          <a:xfrm>
            <a:off x="2887844" y="2322936"/>
            <a:ext cx="1780140" cy="22120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9017162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cdn5.vectorstock.com/i/1000x1000/86/49/decorative-page-border-vector-1718649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7" t="931" r="14682" b="8974"/>
          <a:stretch/>
        </p:blipFill>
        <p:spPr bwMode="auto">
          <a:xfrm rot="5400000">
            <a:off x="1233280" y="-1233280"/>
            <a:ext cx="6857968" cy="93245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77" t="61222" r="47467" b="30934"/>
          <a:stretch/>
        </p:blipFill>
        <p:spPr bwMode="auto">
          <a:xfrm>
            <a:off x="1121706" y="355552"/>
            <a:ext cx="1418756" cy="16530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rgbClr val="C00000"/>
            </a:solidFill>
            <a:miter lim="800000"/>
            <a:headEnd/>
            <a:tailEnd/>
          </a:ln>
          <a:effectLst/>
          <a:extLst/>
        </p:spPr>
      </p:pic>
      <p:grpSp>
        <p:nvGrpSpPr>
          <p:cNvPr id="6" name="Группа 5"/>
          <p:cNvGrpSpPr/>
          <p:nvPr/>
        </p:nvGrpSpPr>
        <p:grpSpPr>
          <a:xfrm>
            <a:off x="1121706" y="4797153"/>
            <a:ext cx="1418756" cy="1653060"/>
            <a:chOff x="341575" y="1575125"/>
            <a:chExt cx="1089099" cy="1254193"/>
          </a:xfrm>
        </p:grpSpPr>
        <p:pic>
          <p:nvPicPr>
            <p:cNvPr id="7" name="Picture 4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059" t="61675" r="38485" b="30481"/>
            <a:stretch/>
          </p:blipFill>
          <p:spPr bwMode="auto">
            <a:xfrm>
              <a:off x="341575" y="1575125"/>
              <a:ext cx="1089099" cy="1254193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 w="38100">
              <a:solidFill>
                <a:srgbClr val="C00000"/>
              </a:solidFill>
              <a:miter lim="800000"/>
              <a:headEnd/>
              <a:tailEnd/>
            </a:ln>
            <a:effectLst/>
            <a:extLst/>
          </p:spPr>
        </p:pic>
        <p:sp>
          <p:nvSpPr>
            <p:cNvPr id="8" name="Прямоугольник 7"/>
            <p:cNvSpPr/>
            <p:nvPr/>
          </p:nvSpPr>
          <p:spPr>
            <a:xfrm>
              <a:off x="469458" y="1780219"/>
              <a:ext cx="152996" cy="2557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9" name="Picture 1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1" r="1"/>
          <a:stretch/>
        </p:blipFill>
        <p:spPr bwMode="auto">
          <a:xfrm>
            <a:off x="2659726" y="332656"/>
            <a:ext cx="5360480" cy="242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1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1" r="1"/>
          <a:stretch/>
        </p:blipFill>
        <p:spPr bwMode="auto">
          <a:xfrm>
            <a:off x="2692862" y="4047164"/>
            <a:ext cx="5360480" cy="242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Рисунок 10" descr="Эскиз стиль Quill и чернильный с книги - стоковая векторная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84" y="2458341"/>
            <a:ext cx="2088232" cy="19204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https://raskz.ot7.ru/uploads/8/1/9/raskraski-kraski28956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494264"/>
            <a:ext cx="2104385" cy="1835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C:\Users\feoktistova\Documents\Scanned Documents\Рисунок (5)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43" t="36545" r="9493" b="42182"/>
          <a:stretch/>
        </p:blipFill>
        <p:spPr bwMode="auto">
          <a:xfrm>
            <a:off x="2887844" y="2322936"/>
            <a:ext cx="1780140" cy="22120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5736103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cdn5.vectorstock.com/i/1000x1000/86/49/decorative-page-border-vector-1718649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7" t="931" r="14682" b="8974"/>
          <a:stretch/>
        </p:blipFill>
        <p:spPr bwMode="auto">
          <a:xfrm rot="5400000">
            <a:off x="1233280" y="-1233280"/>
            <a:ext cx="6857968" cy="93245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1113332" y="4760136"/>
            <a:ext cx="1418756" cy="1653060"/>
            <a:chOff x="237826" y="1172307"/>
            <a:chExt cx="1418756" cy="1653060"/>
          </a:xfrm>
        </p:grpSpPr>
        <p:pic>
          <p:nvPicPr>
            <p:cNvPr id="6" name="Picture 4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051" t="86606" r="38493" b="5550"/>
            <a:stretch/>
          </p:blipFill>
          <p:spPr bwMode="auto">
            <a:xfrm>
              <a:off x="237826" y="1172307"/>
              <a:ext cx="1418756" cy="165306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 w="38100">
              <a:solidFill>
                <a:srgbClr val="C00000"/>
              </a:solidFill>
              <a:miter lim="800000"/>
              <a:headEnd/>
              <a:tailEnd/>
            </a:ln>
            <a:effectLst/>
            <a:extLst/>
          </p:spPr>
        </p:pic>
        <p:sp>
          <p:nvSpPr>
            <p:cNvPr id="7" name="Прямоугольник 6"/>
            <p:cNvSpPr/>
            <p:nvPr/>
          </p:nvSpPr>
          <p:spPr>
            <a:xfrm>
              <a:off x="237826" y="1404256"/>
              <a:ext cx="220738" cy="8016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9" name="Picture 1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1" r="1"/>
          <a:stretch/>
        </p:blipFill>
        <p:spPr bwMode="auto">
          <a:xfrm>
            <a:off x="2692862" y="332656"/>
            <a:ext cx="5360480" cy="242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1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1" r="1"/>
          <a:stretch/>
        </p:blipFill>
        <p:spPr bwMode="auto">
          <a:xfrm>
            <a:off x="2692862" y="3960720"/>
            <a:ext cx="5360480" cy="242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07" t="86082" r="47444" b="6074"/>
          <a:stretch/>
        </p:blipFill>
        <p:spPr bwMode="auto">
          <a:xfrm>
            <a:off x="1136632" y="363552"/>
            <a:ext cx="1610040" cy="15701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rgbClr val="C00000"/>
            </a:solidFill>
            <a:miter lim="800000"/>
            <a:headEnd/>
            <a:tailEnd/>
          </a:ln>
          <a:effectLst/>
          <a:extLst/>
        </p:spPr>
      </p:pic>
      <p:pic>
        <p:nvPicPr>
          <p:cNvPr id="12" name="Рисунок 11" descr="Эскиз стиль Quill и чернильный с книги - стоковая векторная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84" y="2458341"/>
            <a:ext cx="2088232" cy="19204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https://raskz.ot7.ru/uploads/8/1/9/raskraski-kraski28956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494264"/>
            <a:ext cx="2104385" cy="1835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22"/>
          <a:stretch/>
        </p:blipFill>
        <p:spPr bwMode="auto">
          <a:xfrm>
            <a:off x="2771800" y="2306560"/>
            <a:ext cx="1398760" cy="2214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164454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cdn5.vectorstock.com/i/1000x1000/86/49/decorative-page-border-vector-1718649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7" t="931" r="14682" b="8974"/>
          <a:stretch/>
        </p:blipFill>
        <p:spPr bwMode="auto">
          <a:xfrm rot="5400000">
            <a:off x="1233280" y="-1233280"/>
            <a:ext cx="6857968" cy="93245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1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1" r="1"/>
          <a:stretch/>
        </p:blipFill>
        <p:spPr bwMode="auto">
          <a:xfrm>
            <a:off x="2771800" y="332656"/>
            <a:ext cx="5360480" cy="242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1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1" r="1"/>
          <a:stretch/>
        </p:blipFill>
        <p:spPr bwMode="auto">
          <a:xfrm>
            <a:off x="2681422" y="4005064"/>
            <a:ext cx="5360480" cy="242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 descr="C:\Users\feoktistova\Desktop\Рисунок (10).jpg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8013" t="3556" r="27564" b="74218"/>
          <a:stretch/>
        </p:blipFill>
        <p:spPr bwMode="auto">
          <a:xfrm>
            <a:off x="1115616" y="332656"/>
            <a:ext cx="1565806" cy="230425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C:\Users\feoktistova\Desktop\Рисунок (11).jpg"/>
          <p:cNvPicPr/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570" t="3335" r="28846" b="74662"/>
          <a:stretch/>
        </p:blipFill>
        <p:spPr bwMode="auto">
          <a:xfrm>
            <a:off x="1115616" y="4797152"/>
            <a:ext cx="1440160" cy="173506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Эскиз стиль Quill и чернильный с книги - стоковая векторная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84" y="2458341"/>
            <a:ext cx="2088232" cy="19204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https://raskz.ot7.ru/uploads/8/1/9/raskraski-kraski28956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494264"/>
            <a:ext cx="2104385" cy="1835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C:\Users\feoktistova\Documents\Scanned Documents\Рисунок (5).jpg"/>
          <p:cNvPicPr/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43" t="36545" r="9493" b="42182"/>
          <a:stretch/>
        </p:blipFill>
        <p:spPr bwMode="auto">
          <a:xfrm>
            <a:off x="2887844" y="2322936"/>
            <a:ext cx="1780140" cy="22120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888949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cdn5.vectorstock.com/i/1000x1000/86/49/decorative-page-border-vector-1718649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7" t="931" r="14682" b="8974"/>
          <a:stretch/>
        </p:blipFill>
        <p:spPr bwMode="auto">
          <a:xfrm rot="5400000">
            <a:off x="1233280" y="-1243720"/>
            <a:ext cx="6857968" cy="93245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880" y="260648"/>
            <a:ext cx="14636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258" t="56054" r="10548" b="36005"/>
          <a:stretch/>
        </p:blipFill>
        <p:spPr bwMode="auto">
          <a:xfrm>
            <a:off x="1172180" y="4551376"/>
            <a:ext cx="1154772" cy="19568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rgbClr val="C00000"/>
            </a:solidFill>
            <a:miter lim="800000"/>
            <a:headEnd/>
            <a:tailEnd/>
          </a:ln>
          <a:effectLst/>
          <a:extLst/>
        </p:spPr>
      </p:pic>
      <p:pic>
        <p:nvPicPr>
          <p:cNvPr id="7" name="Picture 1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1" r="1"/>
          <a:stretch/>
        </p:blipFill>
        <p:spPr bwMode="auto">
          <a:xfrm>
            <a:off x="2551555" y="404664"/>
            <a:ext cx="4424376" cy="200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1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1" r="1"/>
          <a:stretch/>
        </p:blipFill>
        <p:spPr bwMode="auto">
          <a:xfrm>
            <a:off x="2478668" y="4437112"/>
            <a:ext cx="4424376" cy="200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 descr="https://avatars.mds.yandex.net/get-pdb/1813431/88fcd504-b50e-44e3-a0c0-8ce503ff58fe/s120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3044" y="404664"/>
            <a:ext cx="1257972" cy="1812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http://detskie-raskraski.ru/sites/default/files/raskraska-ulitka17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03" b="25106"/>
          <a:stretch/>
        </p:blipFill>
        <p:spPr bwMode="auto">
          <a:xfrm>
            <a:off x="6854698" y="4551376"/>
            <a:ext cx="1727188" cy="1171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22"/>
          <a:stretch/>
        </p:blipFill>
        <p:spPr bwMode="auto">
          <a:xfrm>
            <a:off x="3563888" y="2250015"/>
            <a:ext cx="1476341" cy="2337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1" descr="Эскиз стиль Quill и чернильный с книги - стоковая векторная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84" y="2458341"/>
            <a:ext cx="2088232" cy="19204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https://raskz.ot7.ru/uploads/8/1/9/raskraski-kraski28956.jp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494264"/>
            <a:ext cx="2104385" cy="18351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5814847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cdn5.vectorstock.com/i/1000x1000/86/49/decorative-page-border-vector-1718649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7" t="931" r="14682" b="8974"/>
          <a:stretch/>
        </p:blipFill>
        <p:spPr bwMode="auto">
          <a:xfrm rot="5400000">
            <a:off x="1233280" y="-1233280"/>
            <a:ext cx="6857968" cy="93245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1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1" r="1"/>
          <a:stretch/>
        </p:blipFill>
        <p:spPr bwMode="auto">
          <a:xfrm>
            <a:off x="2722542" y="404664"/>
            <a:ext cx="5360480" cy="242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1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1" r="1"/>
          <a:stretch/>
        </p:blipFill>
        <p:spPr bwMode="auto">
          <a:xfrm>
            <a:off x="2677998" y="4077072"/>
            <a:ext cx="5360480" cy="242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 descr="C:\Users\feoktistova\Desktop\Рисунок (8).jpg"/>
          <p:cNvPicPr/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853" t="4001" r="27564" b="73329"/>
          <a:stretch/>
        </p:blipFill>
        <p:spPr bwMode="auto">
          <a:xfrm>
            <a:off x="1101878" y="363404"/>
            <a:ext cx="1576120" cy="19134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 descr="C:\Users\feoktistova\Desktop\Рисунок (9).jpg"/>
          <p:cNvPicPr/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853" t="1778" r="27404" b="75108"/>
          <a:stretch/>
        </p:blipFill>
        <p:spPr bwMode="auto">
          <a:xfrm>
            <a:off x="1043608" y="4725144"/>
            <a:ext cx="1678934" cy="177672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 descr="Эскиз стиль Quill и чернильный с книги - стоковая векторная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84" y="2458341"/>
            <a:ext cx="2088232" cy="19204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https://raskz.ot7.ru/uploads/8/1/9/raskraski-kraski28956.jp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494264"/>
            <a:ext cx="2104385" cy="18351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5575173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cdn5.vectorstock.com/i/1000x1000/86/49/decorative-page-border-vector-1718649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7" t="931" r="14682" b="8974"/>
          <a:stretch/>
        </p:blipFill>
        <p:spPr bwMode="auto">
          <a:xfrm rot="5400000">
            <a:off x="1233280" y="-1233280"/>
            <a:ext cx="6857968" cy="93245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1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1" r="1"/>
          <a:stretch/>
        </p:blipFill>
        <p:spPr bwMode="auto">
          <a:xfrm>
            <a:off x="2687134" y="4077072"/>
            <a:ext cx="5360480" cy="242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 descr="C:\Users\feoktistova\Desktop\Рисунок (12).jpg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731" t="2890" r="28205" b="75107"/>
          <a:stretch/>
        </p:blipFill>
        <p:spPr bwMode="auto">
          <a:xfrm>
            <a:off x="1115616" y="4869161"/>
            <a:ext cx="1571518" cy="160080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Эскиз стиль Quill и чернильный с книги - стоковая векторная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318749"/>
            <a:ext cx="2088232" cy="192040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s://raskz.ot7.ru/uploads/8/1/9/raskraski-kraski28956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1092" y="2060848"/>
            <a:ext cx="2104385" cy="1835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22"/>
          <a:stretch/>
        </p:blipFill>
        <p:spPr bwMode="auto">
          <a:xfrm>
            <a:off x="2550840" y="620688"/>
            <a:ext cx="1398760" cy="2214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http://www.raskraska.com/catalog0001/2200.gif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506978"/>
            <a:ext cx="2736304" cy="3805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137272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cdn5.vectorstock.com/i/1000x1000/86/49/decorative-page-border-vector-1718649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7" t="931" r="14682" b="8974"/>
          <a:stretch/>
        </p:blipFill>
        <p:spPr bwMode="auto">
          <a:xfrm rot="5400000">
            <a:off x="1233280" y="-1233280"/>
            <a:ext cx="6857968" cy="93245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1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1" r="1"/>
          <a:stretch/>
        </p:blipFill>
        <p:spPr bwMode="auto">
          <a:xfrm>
            <a:off x="2771800" y="356886"/>
            <a:ext cx="5360480" cy="242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1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1" r="1"/>
          <a:stretch/>
        </p:blipFill>
        <p:spPr bwMode="auto">
          <a:xfrm>
            <a:off x="2687134" y="4005064"/>
            <a:ext cx="5360480" cy="242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 descr="C:\Users\feoktistova\Desktop\Рисунок (13).jpg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609" t="2667" r="26603" b="74663"/>
          <a:stretch/>
        </p:blipFill>
        <p:spPr bwMode="auto">
          <a:xfrm>
            <a:off x="1081189" y="336104"/>
            <a:ext cx="1605945" cy="18687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C:\Users\feoktistova\Desktop\Рисунок (14).jpg"/>
          <p:cNvPicPr/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692" t="2222" r="27404" b="75552"/>
          <a:stretch/>
        </p:blipFill>
        <p:spPr bwMode="auto">
          <a:xfrm>
            <a:off x="1115616" y="4725144"/>
            <a:ext cx="1656184" cy="173938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Эскиз стиль Quill и чернильный с книги - стоковая векторная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84" y="2458341"/>
            <a:ext cx="2088232" cy="19204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https://raskz.ot7.ru/uploads/8/1/9/raskraski-kraski28956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494264"/>
            <a:ext cx="2104385" cy="18351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8431795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cdn5.vectorstock.com/i/1000x1000/86/49/decorative-page-border-vector-1718649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7" t="931" r="14682" b="8974"/>
          <a:stretch/>
        </p:blipFill>
        <p:spPr bwMode="auto">
          <a:xfrm rot="5400000">
            <a:off x="1233280" y="-1233280"/>
            <a:ext cx="6857968" cy="93245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1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1" r="1"/>
          <a:stretch/>
        </p:blipFill>
        <p:spPr bwMode="auto">
          <a:xfrm>
            <a:off x="2771800" y="342109"/>
            <a:ext cx="5360480" cy="242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1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1" r="1"/>
          <a:stretch/>
        </p:blipFill>
        <p:spPr bwMode="auto">
          <a:xfrm>
            <a:off x="2695809" y="4005064"/>
            <a:ext cx="5360480" cy="242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 descr="C:\Users\feoktistova\Desktop\Рисунок (15).jpg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532" t="2445" r="27724" b="74885"/>
          <a:stretch/>
        </p:blipFill>
        <p:spPr bwMode="auto">
          <a:xfrm>
            <a:off x="1067408" y="342108"/>
            <a:ext cx="1488368" cy="200677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C:\Users\feoktistova\Desktop\Рисунок (16).jpg"/>
          <p:cNvPicPr/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212" t="2223" r="27884" b="74440"/>
          <a:stretch/>
        </p:blipFill>
        <p:spPr bwMode="auto">
          <a:xfrm>
            <a:off x="1115616" y="4797153"/>
            <a:ext cx="1656184" cy="169503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Эскиз стиль Quill и чернильный с книги - стоковая векторная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84" y="2458341"/>
            <a:ext cx="2088232" cy="19204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https://raskz.ot7.ru/uploads/8/1/9/raskraski-kraski28956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494264"/>
            <a:ext cx="2104385" cy="1835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22"/>
          <a:stretch/>
        </p:blipFill>
        <p:spPr bwMode="auto">
          <a:xfrm>
            <a:off x="2771800" y="2306560"/>
            <a:ext cx="1398760" cy="2214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075450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cdn5.vectorstock.com/i/1000x1000/86/49/decorative-page-border-vector-1718649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7" t="931" r="14682" b="8974"/>
          <a:stretch/>
        </p:blipFill>
        <p:spPr bwMode="auto">
          <a:xfrm rot="5400000">
            <a:off x="1233280" y="-1233280"/>
            <a:ext cx="6857968" cy="93245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1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1" r="1"/>
          <a:stretch/>
        </p:blipFill>
        <p:spPr bwMode="auto">
          <a:xfrm>
            <a:off x="2785120" y="339552"/>
            <a:ext cx="5360480" cy="242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1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1" r="1"/>
          <a:stretch/>
        </p:blipFill>
        <p:spPr bwMode="auto">
          <a:xfrm>
            <a:off x="2771800" y="4077072"/>
            <a:ext cx="5360480" cy="242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 descr="C:\Users\feoktistova\Desktop\Рисунок (17).jpg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212" t="3112" r="28525" b="74663"/>
          <a:stretch/>
        </p:blipFill>
        <p:spPr bwMode="auto">
          <a:xfrm>
            <a:off x="1087906" y="339552"/>
            <a:ext cx="1697214" cy="179330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C:\Users\feoktistova\Desktop\Рисунок (18).jpg"/>
          <p:cNvPicPr/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891" t="3556" r="28205" b="73774"/>
          <a:stretch/>
        </p:blipFill>
        <p:spPr bwMode="auto">
          <a:xfrm>
            <a:off x="1259632" y="4466916"/>
            <a:ext cx="1669504" cy="16451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Эскиз стиль Quill и чернильный с книги - стоковая векторная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84" y="2458341"/>
            <a:ext cx="2088232" cy="19204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https://raskz.ot7.ru/uploads/8/1/9/raskraski-kraski28956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561892"/>
            <a:ext cx="2104385" cy="1835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22"/>
          <a:stretch/>
        </p:blipFill>
        <p:spPr bwMode="auto">
          <a:xfrm>
            <a:off x="2771800" y="2306560"/>
            <a:ext cx="1398760" cy="2214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4" descr="https://aababy.ru/sites/default/files/lyubimaya_kniga_fili.pn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67" t="3404" r="1067" b="4611"/>
          <a:stretch/>
        </p:blipFill>
        <p:spPr bwMode="auto">
          <a:xfrm>
            <a:off x="6331251" y="461172"/>
            <a:ext cx="1832621" cy="2181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98620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Рисунок 9" descr="https://cdn5.vectorstock.com/i/1000x1000/86/49/decorative-page-border-vector-1718649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7" t="931" r="14682" b="8974"/>
          <a:stretch/>
        </p:blipFill>
        <p:spPr bwMode="auto">
          <a:xfrm rot="5400000">
            <a:off x="1221848" y="-1233248"/>
            <a:ext cx="6857968" cy="93245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148" t="3006" r="39353" b="63171"/>
          <a:stretch/>
        </p:blipFill>
        <p:spPr bwMode="auto">
          <a:xfrm>
            <a:off x="1076040" y="332656"/>
            <a:ext cx="1551744" cy="1719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441" t="2712" r="38833" b="63457"/>
          <a:stretch/>
        </p:blipFill>
        <p:spPr bwMode="auto">
          <a:xfrm>
            <a:off x="1101439" y="4797152"/>
            <a:ext cx="1517265" cy="16689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1" r="1"/>
          <a:stretch/>
        </p:blipFill>
        <p:spPr bwMode="auto">
          <a:xfrm>
            <a:off x="2754656" y="332656"/>
            <a:ext cx="5360480" cy="242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1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1" r="1"/>
          <a:stretch/>
        </p:blipFill>
        <p:spPr bwMode="auto">
          <a:xfrm>
            <a:off x="2771800" y="4092932"/>
            <a:ext cx="5360480" cy="242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 descr="https://raskraska1.com/assets/images/resources/418/raskraska-sestritsa-alenushki-bratec-ivanushka-1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3894" y="1885335"/>
            <a:ext cx="1542483" cy="182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i.pinimg.com/236x/c6/7f/dd/c67fdd0a5906baa79c3d9e6e8f9880a6--turkey-coloring-pages-teaching-ideas.jpg?nii=t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5415" y="4234572"/>
            <a:ext cx="1696865" cy="2236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Рисунок 16" descr="C:\Users\feoktistova\Documents\Scanned Documents\Рисунок (5).jpg"/>
          <p:cNvPicPr/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43" t="36545" r="9493" b="42182"/>
          <a:stretch/>
        </p:blipFill>
        <p:spPr bwMode="auto">
          <a:xfrm>
            <a:off x="2730664" y="2240423"/>
            <a:ext cx="1849755" cy="277431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8" name="Рисунок 17" descr="Эскиз стиль Quill и чернильный с книги - стоковая векторная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284" y="2172526"/>
            <a:ext cx="2088232" cy="19204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 descr="https://raskz.ot7.ru/uploads/8/1/9/raskraski-kraski28956.jpg"/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175" y="2623340"/>
            <a:ext cx="2269089" cy="16113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794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cdn5.vectorstock.com/i/1000x1000/86/49/decorative-page-border-vector-1718649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7" t="931" r="14682" b="8974"/>
          <a:stretch/>
        </p:blipFill>
        <p:spPr bwMode="auto">
          <a:xfrm rot="5400000">
            <a:off x="1194545" y="-1233280"/>
            <a:ext cx="6857968" cy="93245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1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1" r="1"/>
          <a:stretch/>
        </p:blipFill>
        <p:spPr bwMode="auto">
          <a:xfrm>
            <a:off x="2804001" y="335485"/>
            <a:ext cx="5360480" cy="242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1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1" r="1"/>
          <a:stretch/>
        </p:blipFill>
        <p:spPr bwMode="auto">
          <a:xfrm>
            <a:off x="2627784" y="4092433"/>
            <a:ext cx="5360480" cy="242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76" t="36250" r="17293" b="55327"/>
          <a:stretch/>
        </p:blipFill>
        <p:spPr bwMode="auto">
          <a:xfrm>
            <a:off x="1098504" y="332656"/>
            <a:ext cx="1705497" cy="18640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rgbClr val="C00000"/>
            </a:solidFill>
            <a:miter lim="800000"/>
            <a:headEnd/>
            <a:tailEnd/>
          </a:ln>
          <a:effectLst/>
          <a:extLst/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07" t="36250" r="7670" b="55327"/>
          <a:stretch/>
        </p:blipFill>
        <p:spPr bwMode="auto">
          <a:xfrm>
            <a:off x="1098504" y="4653136"/>
            <a:ext cx="1387149" cy="18640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rgbClr val="C00000"/>
            </a:solidFill>
            <a:miter lim="800000"/>
            <a:headEnd/>
            <a:tailEnd/>
          </a:ln>
          <a:effectLst/>
          <a:extLst/>
        </p:spPr>
      </p:pic>
      <p:pic>
        <p:nvPicPr>
          <p:cNvPr id="3074" name="Picture 2" descr="http://raskras-ka.com/wp-content/uploads/Skazki/Neznajka/raskraski-neznajka-1.GIF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3"/>
          <a:stretch/>
        </p:blipFill>
        <p:spPr bwMode="auto">
          <a:xfrm>
            <a:off x="7145300" y="1844824"/>
            <a:ext cx="1685925" cy="2100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vse-raskraski.ru/assets/images/resources/1000/raskraska-nosorog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377" y="4437112"/>
            <a:ext cx="1760188" cy="1995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 descr="Эскиз стиль Quill и чернильный с книги - стоковая векторная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516706"/>
            <a:ext cx="2088232" cy="19204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16" descr="https://raskz.ot7.ru/uploads/8/1/9/raskraski-kraski28956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211" y="2671233"/>
            <a:ext cx="2269089" cy="16113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 rotWithShape="1"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22"/>
          <a:stretch/>
        </p:blipFill>
        <p:spPr bwMode="auto">
          <a:xfrm>
            <a:off x="2845068" y="2540698"/>
            <a:ext cx="1551588" cy="2456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95823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cdn5.vectorstock.com/i/1000x1000/86/49/decorative-page-border-vector-1718649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7" t="931" r="14682" b="8974"/>
          <a:stretch/>
        </p:blipFill>
        <p:spPr bwMode="auto">
          <a:xfrm rot="5400000">
            <a:off x="1151435" y="-1233280"/>
            <a:ext cx="6857968" cy="93245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9" t="53595" r="83799" b="38737"/>
          <a:stretch/>
        </p:blipFill>
        <p:spPr bwMode="auto">
          <a:xfrm>
            <a:off x="971600" y="332656"/>
            <a:ext cx="1254892" cy="21781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rgbClr val="C00000"/>
            </a:solidFill>
            <a:miter lim="800000"/>
            <a:headEnd/>
            <a:tailEnd/>
          </a:ln>
          <a:effectLst/>
          <a:extLst/>
        </p:spPr>
      </p:pic>
      <p:grpSp>
        <p:nvGrpSpPr>
          <p:cNvPr id="6" name="Группа 5"/>
          <p:cNvGrpSpPr/>
          <p:nvPr/>
        </p:nvGrpSpPr>
        <p:grpSpPr>
          <a:xfrm>
            <a:off x="971600" y="4336496"/>
            <a:ext cx="1105412" cy="2178167"/>
            <a:chOff x="450851" y="1209691"/>
            <a:chExt cx="1105412" cy="2178167"/>
          </a:xfrm>
        </p:grpSpPr>
        <p:pic>
          <p:nvPicPr>
            <p:cNvPr id="7" name="Picture 4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605" t="53557" r="78421" b="38775"/>
            <a:stretch/>
          </p:blipFill>
          <p:spPr bwMode="auto">
            <a:xfrm>
              <a:off x="450851" y="1209691"/>
              <a:ext cx="1105412" cy="2178167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 w="38100">
              <a:solidFill>
                <a:srgbClr val="C00000"/>
              </a:solidFill>
              <a:miter lim="800000"/>
              <a:headEnd/>
              <a:tailEnd/>
            </a:ln>
            <a:effectLst/>
            <a:extLst/>
          </p:spPr>
        </p:pic>
        <p:sp>
          <p:nvSpPr>
            <p:cNvPr id="8" name="Прямоугольник 7"/>
            <p:cNvSpPr/>
            <p:nvPr/>
          </p:nvSpPr>
          <p:spPr>
            <a:xfrm>
              <a:off x="450851" y="1484784"/>
              <a:ext cx="88701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9" name="Picture 1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1" r="1"/>
          <a:stretch/>
        </p:blipFill>
        <p:spPr bwMode="auto">
          <a:xfrm>
            <a:off x="2339752" y="363536"/>
            <a:ext cx="5360480" cy="242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1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1" r="1"/>
          <a:stretch/>
        </p:blipFill>
        <p:spPr bwMode="auto">
          <a:xfrm>
            <a:off x="2208212" y="4092126"/>
            <a:ext cx="5360480" cy="242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 descr="https://avatars.mds.yandex.net/get-pdb/2187890/e7b92145-9f8c-404f-8359-46135f6b1c16/ori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844824"/>
            <a:ext cx="1584176" cy="2105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Сова на дереве.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9663" y="4221088"/>
            <a:ext cx="1757747" cy="2328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 descr="C:\Users\feoktistova\Documents\Scanned Documents\Рисунок (5)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43" t="36545" r="9493" b="42182"/>
          <a:stretch/>
        </p:blipFill>
        <p:spPr bwMode="auto">
          <a:xfrm>
            <a:off x="2730664" y="2240423"/>
            <a:ext cx="1849755" cy="277431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Рисунок 14" descr="https://raskz.ot7.ru/uploads/8/1/9/raskraski-kraski28956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175" y="2683190"/>
            <a:ext cx="2269089" cy="16113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 descr="Эскиз стиль Quill и чернильный с книги - стоковая векторная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807" y="2683190"/>
            <a:ext cx="1984527" cy="14915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061975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cdn5.vectorstock.com/i/1000x1000/86/49/decorative-page-border-vector-1718649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7" t="931" r="14682" b="8974"/>
          <a:stretch/>
        </p:blipFill>
        <p:spPr bwMode="auto">
          <a:xfrm rot="5400000">
            <a:off x="1052752" y="-1280628"/>
            <a:ext cx="6857968" cy="93245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14" t="2291" r="38623" b="63912"/>
          <a:stretch/>
        </p:blipFill>
        <p:spPr bwMode="auto">
          <a:xfrm>
            <a:off x="899592" y="332656"/>
            <a:ext cx="1514796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C:\Users\Компьютер\Pictures\2019-10-13\00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377" t="3331" r="39521" b="62574"/>
          <a:stretch/>
        </p:blipFill>
        <p:spPr bwMode="auto">
          <a:xfrm>
            <a:off x="899592" y="5013176"/>
            <a:ext cx="1295400" cy="1474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1" r="1"/>
          <a:stretch/>
        </p:blipFill>
        <p:spPr bwMode="auto">
          <a:xfrm>
            <a:off x="2435856" y="260648"/>
            <a:ext cx="5360480" cy="242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1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1" r="1"/>
          <a:stretch/>
        </p:blipFill>
        <p:spPr bwMode="auto">
          <a:xfrm>
            <a:off x="2267744" y="4112033"/>
            <a:ext cx="5360480" cy="242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22"/>
          <a:stretch/>
        </p:blipFill>
        <p:spPr bwMode="auto">
          <a:xfrm>
            <a:off x="2771800" y="2306560"/>
            <a:ext cx="1398760" cy="2214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 descr="Эскиз стиль Quill и чернильный с книги - стоковая векторная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84" y="2458341"/>
            <a:ext cx="2088232" cy="19204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https://raskz.ot7.ru/uploads/8/1/9/raskraski-kraski28956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3903" y="2557825"/>
            <a:ext cx="2104385" cy="1835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https://myart-therapy.ru/wp-content/uploads/2020/01/kot_1-1024x724.jpe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836796"/>
            <a:ext cx="2362423" cy="1670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vse-raskraski.ru/assets/images/resources/434/raskraska-kit-21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520805"/>
            <a:ext cx="2387326" cy="1790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0835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cdn5.vectorstock.com/i/1000x1000/86/49/decorative-page-border-vector-1718649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7" t="931" r="14682" b="8974"/>
          <a:stretch/>
        </p:blipFill>
        <p:spPr bwMode="auto">
          <a:xfrm rot="5400000">
            <a:off x="980744" y="-1267536"/>
            <a:ext cx="6857968" cy="93245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90" t="2246" r="37302" b="64121"/>
          <a:stretch/>
        </p:blipFill>
        <p:spPr bwMode="auto">
          <a:xfrm>
            <a:off x="918490" y="332656"/>
            <a:ext cx="1621972" cy="15131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07" t="4280" r="39043" b="63394"/>
          <a:stretch/>
        </p:blipFill>
        <p:spPr bwMode="auto">
          <a:xfrm>
            <a:off x="918490" y="5013176"/>
            <a:ext cx="1398563" cy="14829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1" r="1"/>
          <a:stretch/>
        </p:blipFill>
        <p:spPr bwMode="auto">
          <a:xfrm>
            <a:off x="2540462" y="332656"/>
            <a:ext cx="5360480" cy="242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1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1" r="1"/>
          <a:stretch/>
        </p:blipFill>
        <p:spPr bwMode="auto">
          <a:xfrm>
            <a:off x="2411760" y="4071342"/>
            <a:ext cx="5360480" cy="242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 descr="Эскиз стиль Quill и чернильный с книги - стоковая векторная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84" y="2458341"/>
            <a:ext cx="2088232" cy="19204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https://raskz.ot7.ru/uploads/8/1/9/raskraski-kraski28956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787441"/>
            <a:ext cx="2104385" cy="1835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22"/>
          <a:stretch/>
        </p:blipFill>
        <p:spPr bwMode="auto">
          <a:xfrm>
            <a:off x="2771800" y="2306560"/>
            <a:ext cx="1398760" cy="2214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 descr="https://razvitierebenka.info/wp-content/gallery/tom-i-dzherri/tom-and-jerry_-10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32656"/>
            <a:ext cx="1744766" cy="2329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avatars.mds.yandex.net/get-pdb/2147350/355c954d-3dc8-43c4-b5e1-9f0a124cc334/s120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6989" y="5132604"/>
            <a:ext cx="2033953" cy="1244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38717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cdn5.vectorstock.com/i/1000x1000/86/49/decorative-page-border-vector-1718649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7" t="931" r="14682" b="8974"/>
          <a:stretch/>
        </p:blipFill>
        <p:spPr bwMode="auto">
          <a:xfrm rot="5400000">
            <a:off x="1083576" y="-1246951"/>
            <a:ext cx="6857968" cy="93245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192" y="4629064"/>
            <a:ext cx="1341438" cy="183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192" y="332656"/>
            <a:ext cx="1420813" cy="183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1" r="1"/>
          <a:stretch/>
        </p:blipFill>
        <p:spPr bwMode="auto">
          <a:xfrm>
            <a:off x="2555776" y="306392"/>
            <a:ext cx="5360480" cy="242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1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1" r="1"/>
          <a:stretch/>
        </p:blipFill>
        <p:spPr bwMode="auto">
          <a:xfrm>
            <a:off x="2410573" y="4039421"/>
            <a:ext cx="5360480" cy="242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22"/>
          <a:stretch/>
        </p:blipFill>
        <p:spPr bwMode="auto">
          <a:xfrm>
            <a:off x="3203848" y="2167806"/>
            <a:ext cx="1584176" cy="2507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0" descr="Эскиз стиль Quill и чернильный с книги - стоковая векторная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84" y="2458341"/>
            <a:ext cx="2088232" cy="19204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https://raskz.ot7.ru/uploads/8/1/9/raskraski-kraski28956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7672" y="3248388"/>
            <a:ext cx="2104385" cy="1835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6146" name="Picture 2" descr="https://ds05.infourok.ru/uploads/ex/0e50/000c7de7-8fb80352/hello_html_78a0001f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5083523"/>
            <a:ext cx="1855251" cy="1405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www.coloring-book.biz/_ph/251/2/189197105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378286"/>
            <a:ext cx="2891963" cy="1957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367183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538</TotalTime>
  <Words>26</Words>
  <Application>Microsoft Office PowerPoint</Application>
  <PresentationFormat>Экран (4:3)</PresentationFormat>
  <Paragraphs>7</Paragraphs>
  <Slides>34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Феоктистова Татьяна Юрьевна</dc:creator>
  <cp:lastModifiedBy>Drug</cp:lastModifiedBy>
  <cp:revision>88</cp:revision>
  <cp:lastPrinted>2020-03-25T06:22:40Z</cp:lastPrinted>
  <dcterms:created xsi:type="dcterms:W3CDTF">2020-03-02T12:01:50Z</dcterms:created>
  <dcterms:modified xsi:type="dcterms:W3CDTF">2023-01-28T09:36:49Z</dcterms:modified>
</cp:coreProperties>
</file>