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9" r:id="rId5"/>
    <p:sldId id="262" r:id="rId6"/>
    <p:sldId id="266" r:id="rId7"/>
    <p:sldId id="265" r:id="rId8"/>
    <p:sldId id="264" r:id="rId9"/>
    <p:sldId id="261" r:id="rId10"/>
    <p:sldId id="268" r:id="rId11"/>
    <p:sldId id="267" r:id="rId12"/>
    <p:sldId id="260" r:id="rId13"/>
    <p:sldId id="25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 varScale="1">
        <p:scale>
          <a:sx n="61" d="100"/>
          <a:sy n="61" d="100"/>
        </p:scale>
        <p:origin x="90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0700" y="3704"/>
            <a:ext cx="9448800" cy="1825096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Классный час</a:t>
            </a:r>
            <a:b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«Праздник масленицы»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84400" y="4584701"/>
            <a:ext cx="9448800" cy="685800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Подготовила: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Учитель начальных классов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МОУ «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Щербининская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ООШ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Туркина С.А.»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00"/>
            <a:ext cx="6705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69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7100" y="267775"/>
            <a:ext cx="8610600" cy="129302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день – пятница. Тёщины вечерки.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1100" y="2194560"/>
            <a:ext cx="52451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Если в среду зятья ходили к тёщам, то теперь – наоборот: в гости должны приходить тёщи. Зять должен сам угостить тёщу и тестя блинами. Тёща же, </a:t>
            </a:r>
            <a:r>
              <a:rPr lang="ru-RU" dirty="0" smtClean="0"/>
              <a:t>присылала </a:t>
            </a:r>
            <a:r>
              <a:rPr lang="ru-RU" dirty="0"/>
              <a:t>зятю всё из чего пекут и на чём пекут блины: кадушку для теста, сковороды, а тесть мешок муки и масло. Эта встреча символизировала оказание чести семье жены.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9853">
            <a:off x="381000" y="1160196"/>
            <a:ext cx="5251450" cy="542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46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1" y="722809"/>
            <a:ext cx="9829800" cy="1078282"/>
          </a:xfrm>
        </p:spPr>
        <p:txBody>
          <a:bodyPr/>
          <a:lstStyle/>
          <a:p>
            <a:r>
              <a:rPr lang="ru-RU" sz="3200" b="1" i="1" dirty="0" smtClean="0"/>
              <a:t>6 день – суббота. </a:t>
            </a:r>
            <a:r>
              <a:rPr lang="ru-RU" sz="3200" b="1" i="1" dirty="0" err="1" smtClean="0"/>
              <a:t>Заловкины</a:t>
            </a:r>
            <a:r>
              <a:rPr lang="ru-RU" sz="3200" b="1" i="1" dirty="0" smtClean="0"/>
              <a:t> </a:t>
            </a:r>
            <a:r>
              <a:rPr lang="ru-RU" sz="3200" b="1" i="1" dirty="0" smtClean="0"/>
              <a:t>посиделки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8726" y="2194560"/>
            <a:ext cx="4717473" cy="402412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  субботу, на </a:t>
            </a:r>
            <a:r>
              <a:rPr lang="ru-RU" dirty="0" err="1" smtClean="0"/>
              <a:t>Золовкины</a:t>
            </a:r>
            <a:r>
              <a:rPr lang="ru-RU" dirty="0" smtClean="0"/>
              <a:t> посиделки (золовка – сестра мужа) молодая невестка приглашала родных мужа к себе в гости. Если золовка была незамужняя, тогда она созывала и своих незамужних подруг. Если же наоборот, то приглашалась лишь замужняя родня.</a:t>
            </a:r>
          </a:p>
          <a:p>
            <a:endParaRPr lang="ru-RU" dirty="0"/>
          </a:p>
        </p:txBody>
      </p:sp>
      <p:pic>
        <p:nvPicPr>
          <p:cNvPr id="3074" name="Picture 2" descr="http://itd2.mycdn.me/image?id=881468028063&amp;t=20&amp;plc=MOBILE&amp;tkn=*KbgEuvk3lGtsuX_-o1Ss9KUIGi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7236"/>
            <a:ext cx="6716684" cy="4197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7850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309" y="805937"/>
            <a:ext cx="11173691" cy="129302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день – воскресенье. Прощеное воскресенье.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1636" y="2283460"/>
            <a:ext cx="5680364" cy="40241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 воскресенье все вспоминали, что в понедельник наступит Великий Пост. В последний день Масленицы принято просить прощения у всех родных и знакомых, на что отвечают: «Бог простит!» В этот день прощают  все обиды и оскорбления. В этот день поминают умерших, ходят на кладбище, там оставляют блины.</a:t>
            </a:r>
          </a:p>
          <a:p>
            <a:pPr>
              <a:buNone/>
            </a:pPr>
            <a:r>
              <a:rPr lang="ru-RU" dirty="0" smtClean="0"/>
              <a:t>Кульминацией Масленицы считается сжигание  чучела, как символа Зимы, которая заканчивалась, и наступление Весны.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275"/>
            <a:ext cx="6452310" cy="417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04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44600"/>
            <a:ext cx="4991100" cy="5126485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 масличной неделе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печи блины летели.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пылу, с жару из печи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румяны, горячи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Масленица,  угощай,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Всем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блиночков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 подавай!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пылу, с жару – разбирайте!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хвалить не забывайте!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343" y="1564323"/>
            <a:ext cx="7951657" cy="530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13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1237" y="1620982"/>
            <a:ext cx="4440382" cy="2729345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Масленица прощай!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тот год опять приезжай!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4488"/>
            <a:ext cx="6520376" cy="651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93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087" y="0"/>
            <a:ext cx="12217087" cy="404495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256" y="4044951"/>
            <a:ext cx="10820400" cy="2184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Цель: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Изучать и возрождать интерес и уважение к русской культуре, обрядовым  народным  праздникам, традициям, обычаям.</a:t>
            </a:r>
          </a:p>
        </p:txBody>
      </p:sp>
    </p:spTree>
    <p:extLst>
      <p:ext uri="{BB962C8B-B14F-4D97-AF65-F5344CB8AC3E}">
        <p14:creationId xmlns:p14="http://schemas.microsoft.com/office/powerpoint/2010/main" val="2990710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38580">
            <a:off x="632357" y="1275831"/>
            <a:ext cx="6438888" cy="42862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масленица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08800" y="2157290"/>
            <a:ext cx="5283200" cy="4024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Масленица-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радостный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светлый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праздник. </a:t>
            </a:r>
          </a:p>
          <a:p>
            <a:pPr marL="0" indent="0">
              <a:buNone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настоящие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проводы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зимы.</a:t>
            </a:r>
            <a:b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 название произошло от того, что в этот день ели много масляной пищи. </a:t>
            </a: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515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26993">
            <a:off x="511260" y="2585250"/>
            <a:ext cx="5671920" cy="377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100" y="379094"/>
            <a:ext cx="8610600" cy="129302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вы знаете о масленице?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3600" y="1887835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именно блин символ Масленицы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Из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чего делают блины и с чем их едят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Кто развлекал людей на Масленицу?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939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5700" y="1762759"/>
            <a:ext cx="4927600" cy="4024125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Масленичной недели имеет свое название и ритуалы. Первые три дня – Масленица узкая.</a:t>
            </a:r>
          </a:p>
          <a:p>
            <a:pPr marL="0" indent="0"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Следующие – Широкая.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9985">
            <a:off x="215900" y="1488822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84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день – Понедельник. встреча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4600" y="2194560"/>
            <a:ext cx="51816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этот день начинали печь </a:t>
            </a:r>
            <a:r>
              <a:rPr lang="ru-RU" dirty="0" smtClean="0"/>
              <a:t>блины. Первый </a:t>
            </a:r>
            <a:r>
              <a:rPr lang="ru-RU" dirty="0"/>
              <a:t>блин в понедельник никогда не ели, а </a:t>
            </a:r>
            <a:r>
              <a:rPr lang="ru-RU" dirty="0" smtClean="0"/>
              <a:t>отдавали </a:t>
            </a:r>
            <a:r>
              <a:rPr lang="ru-RU" dirty="0"/>
              <a:t>его нищим, чтобы они помолились за </a:t>
            </a:r>
            <a:r>
              <a:rPr lang="ru-RU" dirty="0" smtClean="0"/>
              <a:t>упокой усопших. </a:t>
            </a:r>
            <a:r>
              <a:rPr lang="ru-RU" dirty="0"/>
              <a:t>В этот же день из соломы делали чучело Масленицы. Его обряжали в женскую одежду </a:t>
            </a:r>
            <a:r>
              <a:rPr lang="ru-RU" dirty="0" smtClean="0"/>
              <a:t>насаживали </a:t>
            </a:r>
            <a:r>
              <a:rPr lang="ru-RU" dirty="0"/>
              <a:t>на шест, катались с ним, а затем ставили на горку или возвышенное место. После обеда </a:t>
            </a:r>
            <a:r>
              <a:rPr lang="ru-RU" dirty="0" smtClean="0"/>
              <a:t>дети </a:t>
            </a:r>
            <a:r>
              <a:rPr lang="ru-RU" dirty="0"/>
              <a:t>шли кататься со снежных гор и петь </a:t>
            </a:r>
            <a:r>
              <a:rPr lang="ru-RU" dirty="0" smtClean="0"/>
              <a:t>песни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3" y="2057401"/>
            <a:ext cx="6249067" cy="416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78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день - Вторник.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Заигрыш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3700" y="2130518"/>
            <a:ext cx="54483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Этот день посвящался молодожёнам. </a:t>
            </a:r>
            <a:r>
              <a:rPr lang="ru-RU" dirty="0" smtClean="0"/>
              <a:t>Все </a:t>
            </a:r>
            <a:r>
              <a:rPr lang="ru-RU" dirty="0"/>
              <a:t>семейные пары, у которых недавно вся деревня была на свадьбе, должны были скатиться с горы при этом </a:t>
            </a:r>
            <a:r>
              <a:rPr lang="ru-RU" dirty="0" smtClean="0"/>
              <a:t>приглашая </a:t>
            </a:r>
            <a:r>
              <a:rPr lang="ru-RU" dirty="0"/>
              <a:t>родных и </a:t>
            </a:r>
            <a:r>
              <a:rPr lang="ru-RU" dirty="0" smtClean="0"/>
              <a:t>знакомых  «на блины». Начинались </a:t>
            </a:r>
            <a:r>
              <a:rPr lang="ru-RU" dirty="0"/>
              <a:t>масленичные гуляния. В </a:t>
            </a:r>
            <a:r>
              <a:rPr lang="ru-RU" dirty="0" smtClean="0"/>
              <a:t>этот </a:t>
            </a:r>
            <a:r>
              <a:rPr lang="ru-RU" dirty="0"/>
              <a:t>день не только гуляли, но и гадали. В эти дни молодые люди высматривали себе невест, а девушки украдкой смотрели на суженых.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39900"/>
            <a:ext cx="6669274" cy="49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94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день – среда. Лакомка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8200" y="2207260"/>
            <a:ext cx="50038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третий день во всех домах накрывались пышные столы. Прямо на улице открывались </a:t>
            </a:r>
            <a:r>
              <a:rPr lang="ru-RU" dirty="0" smtClean="0"/>
              <a:t>палатки</a:t>
            </a:r>
            <a:r>
              <a:rPr lang="ru-RU" dirty="0"/>
              <a:t>, где продавались горячие блинчики, </a:t>
            </a:r>
            <a:r>
              <a:rPr lang="ru-RU" dirty="0" smtClean="0"/>
              <a:t>калёные </a:t>
            </a:r>
            <a:r>
              <a:rPr lang="ru-RU" dirty="0"/>
              <a:t>орехи, медовые пряники. В этот день зять (муж дочери) приходил к «тёще на блины».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7260"/>
            <a:ext cx="7230154" cy="406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18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день – четверг. Разгуляй.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7500" y="2235293"/>
            <a:ext cx="57531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Этот день часто называли </a:t>
            </a:r>
            <a:r>
              <a:rPr lang="ru-RU" b="1" dirty="0"/>
              <a:t>широкий четверток, разгул, перелом</a:t>
            </a:r>
            <a:r>
              <a:rPr lang="ru-RU" dirty="0"/>
              <a:t>. В этот день на праздник собирались все. </a:t>
            </a:r>
            <a:r>
              <a:rPr lang="ru-RU" dirty="0" smtClean="0"/>
              <a:t>В этот </a:t>
            </a:r>
            <a:r>
              <a:rPr lang="ru-RU" dirty="0"/>
              <a:t>день принято было устраивать кулачные бои, </a:t>
            </a:r>
            <a:r>
              <a:rPr lang="ru-RU" dirty="0" smtClean="0"/>
              <a:t>катание </a:t>
            </a:r>
            <a:r>
              <a:rPr lang="ru-RU" dirty="0"/>
              <a:t>на горках, весёлые карнавалы. В этот день особенно деревенские жители обряжались кто во что хотел. По старинному обычаю  в этот день на Руси выпекали из сдобного теста жаворонков, голубков, ласточек – предвестников Весны.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12822">
            <a:off x="355601" y="1630640"/>
            <a:ext cx="5878270" cy="522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0809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188</TotalTime>
  <Words>435</Words>
  <Application>Microsoft Office PowerPoint</Application>
  <PresentationFormat>Широкоэкранный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Century Gothic</vt:lpstr>
      <vt:lpstr>Times New Roman</vt:lpstr>
      <vt:lpstr>След самолета</vt:lpstr>
      <vt:lpstr>Классный час  «Праздник масленицы»</vt:lpstr>
      <vt:lpstr>Презентация PowerPoint</vt:lpstr>
      <vt:lpstr>масленица</vt:lpstr>
      <vt:lpstr>Что вы знаете о масленице?</vt:lpstr>
      <vt:lpstr>Презентация PowerPoint</vt:lpstr>
      <vt:lpstr>1 день – Понедельник. встреча</vt:lpstr>
      <vt:lpstr>2 день - Вторник. Заигрыш. </vt:lpstr>
      <vt:lpstr>3 день – среда. Лакомка.</vt:lpstr>
      <vt:lpstr>4 день – четверг. Разгуляй.</vt:lpstr>
      <vt:lpstr>5 день – пятница. Тёщины вечерки. </vt:lpstr>
      <vt:lpstr>6 день – суббота. Заловкины посиделки.</vt:lpstr>
      <vt:lpstr>7 день – воскресенье. Прощеное воскресенье.</vt:lpstr>
      <vt:lpstr>Презентация PowerPoint</vt:lpstr>
      <vt:lpstr>Масленица прощай! На тот год опять приезжай!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«Праздник масленицы»</dc:title>
  <dc:creator>иван иванов</dc:creator>
  <cp:lastModifiedBy>иван иванов</cp:lastModifiedBy>
  <cp:revision>18</cp:revision>
  <dcterms:created xsi:type="dcterms:W3CDTF">2022-02-23T11:50:13Z</dcterms:created>
  <dcterms:modified xsi:type="dcterms:W3CDTF">2022-02-27T12:04:45Z</dcterms:modified>
</cp:coreProperties>
</file>