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4" r:id="rId7"/>
    <p:sldId id="267" r:id="rId8"/>
    <p:sldId id="266" r:id="rId9"/>
    <p:sldId id="269" r:id="rId10"/>
    <p:sldId id="270" r:id="rId11"/>
    <p:sldId id="272" r:id="rId12"/>
    <p:sldId id="271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07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4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37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51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129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80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925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422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88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194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61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E77DC-C9F7-4FCF-9689-19CDE2777C34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56339-8DBE-4871-8DD5-9AFD02337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42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l.120-bal.ru/pars_docs/refs/25/24206/24206_html_1491c0f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47832" y="2852936"/>
            <a:ext cx="589058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Литературное </a:t>
            </a:r>
            <a:endParaRPr lang="ru-RU" sz="7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чтение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8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75/00006e1c-51ef4906/5/img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2" y="19456"/>
            <a:ext cx="9147392" cy="6838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589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l.120-bal.ru/pars_docs/refs/25/24206/24206_html_1491c0f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7"/>
          <a:stretch/>
        </p:blipFill>
        <p:spPr bwMode="auto">
          <a:xfrm>
            <a:off x="0" y="0"/>
            <a:ext cx="8939456" cy="52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1916832"/>
            <a:ext cx="63367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мысль произведения:</a:t>
            </a:r>
          </a:p>
          <a:p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Учись справляться со своим страхом и тогда ты найдёшь выход из трудной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ситуации.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5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s://l.120-bal.ru/pars_docs/refs/25/24206/24206_html_1491c0f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7"/>
          <a:stretch/>
        </p:blipFill>
        <p:spPr bwMode="auto">
          <a:xfrm>
            <a:off x="12552" y="0"/>
            <a:ext cx="8939456" cy="52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9792" y="1844824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было интересно… </a:t>
            </a:r>
          </a:p>
          <a:p>
            <a:r>
              <a:rPr lang="ru-RU" dirty="0"/>
              <a:t> </a:t>
            </a:r>
          </a:p>
        </p:txBody>
      </p:sp>
      <p:pic>
        <p:nvPicPr>
          <p:cNvPr id="7" name="Рисунок 6" descr="http://svetdecoration.ru/image/cache/catalog/legfigury/figury/bant01%20%282%29-1200x68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3" t="11904" r="23006" b="11799"/>
          <a:stretch/>
        </p:blipFill>
        <p:spPr bwMode="auto">
          <a:xfrm>
            <a:off x="8040919" y="5258888"/>
            <a:ext cx="766676" cy="6903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71800" y="2491155"/>
            <a:ext cx="2981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узнал, что …</a:t>
            </a:r>
          </a:p>
        </p:txBody>
      </p:sp>
      <p:pic>
        <p:nvPicPr>
          <p:cNvPr id="9" name="Рисунок 8" descr="https://w7.pngwing.com/pngs/536/34/png-transparent-pink-and-green-bow-ribbon-symmetry-magenta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49"/>
          <a:stretch/>
        </p:blipFill>
        <p:spPr bwMode="auto">
          <a:xfrm>
            <a:off x="8127697" y="2615176"/>
            <a:ext cx="689610" cy="654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81966" y="3429000"/>
            <a:ext cx="4199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меня получилось…</a:t>
            </a:r>
          </a:p>
        </p:txBody>
      </p:sp>
      <p:pic>
        <p:nvPicPr>
          <p:cNvPr id="11" name="Рисунок 10" descr="http://svetdecoration.ru/image/cache/catalog/vesna-leto/bant-jeltyi-1200x68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2" t="15037" r="25246" b="14980"/>
          <a:stretch/>
        </p:blipFill>
        <p:spPr bwMode="auto">
          <a:xfrm>
            <a:off x="8068959" y="3456211"/>
            <a:ext cx="779780" cy="6127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795678" y="4293096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рад…</a:t>
            </a:r>
          </a:p>
        </p:txBody>
      </p:sp>
      <p:pic>
        <p:nvPicPr>
          <p:cNvPr id="13" name="Рисунок 12" descr="https://w7.pngwing.com/pngs/514/544/png-transparent-pink-purple-bow-ribbon-violet-necktie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631" y="4209738"/>
            <a:ext cx="716915" cy="75374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2771800" y="5157192"/>
            <a:ext cx="33441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затрудняюсь…</a:t>
            </a:r>
          </a:p>
        </p:txBody>
      </p:sp>
      <p:pic>
        <p:nvPicPr>
          <p:cNvPr id="15" name="Рисунок 14" descr="https://w7.pngwing.com/pngs/536/34/png-transparent-pink-and-green-bow-ribbon-symmetry-magenta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7"/>
          <a:stretch/>
        </p:blipFill>
        <p:spPr bwMode="auto">
          <a:xfrm>
            <a:off x="8040919" y="1672593"/>
            <a:ext cx="776388" cy="8272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6557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l.120-bal.ru/pars_docs/refs/25/24206/24206_html_1491c0f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7"/>
          <a:stretch/>
        </p:blipFill>
        <p:spPr bwMode="auto">
          <a:xfrm>
            <a:off x="12552" y="0"/>
            <a:ext cx="8939456" cy="52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12944" y="2348880"/>
            <a:ext cx="59046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Прозвенел звонок весёлый, Подошёл урок к концу. Повторили всё, что знали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сегодня 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236469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7.pngwing.com/pngs/473/630/png-transparent-graphic-film-clapperboard-movie-projector-illustration-retro-lawn-projector-and-log-card-electronics-photography-video-came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10489"/>
            <a:ext cx="3707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кинокамера</a:t>
            </a:r>
          </a:p>
        </p:txBody>
      </p:sp>
    </p:spTree>
    <p:extLst>
      <p:ext uri="{BB962C8B-B14F-4D97-AF65-F5344CB8AC3E}">
        <p14:creationId xmlns:p14="http://schemas.microsoft.com/office/powerpoint/2010/main" val="143490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fil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838"/>
            <a:ext cx="8351838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85287" y="34790"/>
            <a:ext cx="32587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киноплёнка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5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o.74.ru/preview/do/0de43fb156a9f3f639b0fbe8e0d801ac_1580647188_1000_7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8" y="6088559"/>
            <a:ext cx="70065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кассета с мультфильмами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71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orden%20krasnoy%20zvezdi%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00176"/>
            <a:ext cx="5498863" cy="549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25192"/>
            <a:ext cx="6056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 Красной Звезды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03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Носов)</a:t>
            </a:r>
            <a:endParaRPr lang="ru-RU" dirty="0"/>
          </a:p>
        </p:txBody>
      </p:sp>
      <p:pic>
        <p:nvPicPr>
          <p:cNvPr id="5" name="Рисунок 4" descr="http://900igr.net/up/datai/224924/0001-002-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59" y="636075"/>
            <a:ext cx="5401945" cy="54019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08104" y="1412776"/>
            <a:ext cx="26063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2182217"/>
            <a:ext cx="3391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Николаевич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27496" y="2952328"/>
            <a:ext cx="17287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Носов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52120" y="4077072"/>
            <a:ext cx="33810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(1908 – 1976)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6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https://l.120-bal.ru/pars_docs/refs/25/24206/24206_html_1491c0f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7"/>
          <a:stretch/>
        </p:blipFill>
        <p:spPr bwMode="auto">
          <a:xfrm>
            <a:off x="0" y="0"/>
            <a:ext cx="8939456" cy="52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35896" y="2132856"/>
            <a:ext cx="321254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урока.</a:t>
            </a: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6996" y="3284984"/>
            <a:ext cx="31714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Н.Н. Носов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7917" y="4074272"/>
            <a:ext cx="43685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«Живая шляпа»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88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l.120-bal.ru/pars_docs/refs/25/24206/24206_html_1491c0f1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" t="4507"/>
          <a:stretch/>
        </p:blipFill>
        <p:spPr bwMode="auto">
          <a:xfrm>
            <a:off x="0" y="0"/>
            <a:ext cx="8939456" cy="52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2132856"/>
            <a:ext cx="59401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Познакомиться…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Понять его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Подумать и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объяснить… 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Определить...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8054" y="177657"/>
            <a:ext cx="6000792" cy="44303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Словарная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://ivshatura.ru/image/catalog/DaVita/pizddqe-2.108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391" y="692696"/>
            <a:ext cx="3402035" cy="30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149080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</a:rPr>
              <a:t>Комод</a:t>
            </a:r>
            <a:r>
              <a:rPr lang="ru-RU" b="1" dirty="0">
                <a:solidFill>
                  <a:prstClr val="black"/>
                </a:solidFill>
              </a:rPr>
              <a:t> </a:t>
            </a:r>
            <a:r>
              <a:rPr lang="ru-RU" dirty="0">
                <a:solidFill>
                  <a:prstClr val="black"/>
                </a:solidFill>
              </a:rPr>
              <a:t>- низкий шкаф с выдвижными ящиками для белья, разных мелких домашних вещей.</a:t>
            </a:r>
          </a:p>
        </p:txBody>
      </p:sp>
      <p:pic>
        <p:nvPicPr>
          <p:cNvPr id="9220" name="Picture 4" descr="http://nashpskov.ru/userfiles/news/2018/05/15b54688bf2a93926e52dae0d466a8c8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2880320" cy="30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4637" y="4149080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prstClr val="black"/>
                </a:solidFill>
              </a:rPr>
              <a:t>Кочерга</a:t>
            </a:r>
            <a:r>
              <a:rPr lang="ru-RU" b="1" dirty="0">
                <a:solidFill>
                  <a:prstClr val="black"/>
                </a:solidFill>
              </a:rPr>
              <a:t> </a:t>
            </a:r>
            <a:r>
              <a:rPr lang="ru-RU" dirty="0">
                <a:solidFill>
                  <a:prstClr val="black"/>
                </a:solidFill>
              </a:rPr>
              <a:t>- железный прут с закруглённым концом для перемешивания в печи дров, угля.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35852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Трес-нуть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Плюх-ну-лось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3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104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Словарная работа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Феоктистова Татьяна Юрьевна</cp:lastModifiedBy>
  <cp:revision>23</cp:revision>
  <dcterms:created xsi:type="dcterms:W3CDTF">2021-02-26T16:58:32Z</dcterms:created>
  <dcterms:modified xsi:type="dcterms:W3CDTF">2021-02-28T10:54:11Z</dcterms:modified>
</cp:coreProperties>
</file>