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4" r:id="rId4"/>
    <p:sldId id="321" r:id="rId5"/>
    <p:sldId id="315" r:id="rId6"/>
    <p:sldId id="275" r:id="rId7"/>
    <p:sldId id="316" r:id="rId8"/>
    <p:sldId id="297" r:id="rId9"/>
    <p:sldId id="318" r:id="rId10"/>
    <p:sldId id="317" r:id="rId11"/>
    <p:sldId id="313" r:id="rId12"/>
    <p:sldId id="314" r:id="rId13"/>
    <p:sldId id="319" r:id="rId14"/>
    <p:sldId id="320" r:id="rId1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3DF55A1-702D-441D-BCD8-CE30BDD10188}">
          <p14:sldIdLst>
            <p14:sldId id="256"/>
            <p14:sldId id="289"/>
            <p14:sldId id="294"/>
            <p14:sldId id="321"/>
            <p14:sldId id="315"/>
            <p14:sldId id="275"/>
            <p14:sldId id="316"/>
            <p14:sldId id="297"/>
            <p14:sldId id="318"/>
            <p14:sldId id="317"/>
            <p14:sldId id="313"/>
            <p14:sldId id="314"/>
            <p14:sldId id="319"/>
            <p14:sldId id="320"/>
          </p14:sldIdLst>
        </p14:section>
        <p14:section name="Раздел без заголовка" id="{E726B64C-B218-4B6C-BEE5-EF4C9548954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97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240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35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67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599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40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903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50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52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53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3AA92-8DEA-481D-8831-9EA2BD6B480B}" type="datetimeFigureOut">
              <a:rPr lang="ru-RU" smtClean="0"/>
              <a:t>24.02.2021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1615A-B5BA-4EE7-A1F0-0BEAD8F94A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81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://900igr.net/up/datai/10964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73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2679" y="2348880"/>
            <a:ext cx="71287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«Применение логопедических технологий на уроках </a:t>
            </a:r>
            <a:r>
              <a:rPr lang="ru-RU" sz="4400" b="1" dirty="0" smtClean="0">
                <a:solidFill>
                  <a:srgbClr val="FF0000"/>
                </a:solidFill>
              </a:rPr>
              <a:t>в 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начальных</a:t>
            </a: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классах, как составляющие процесса чтения».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2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ds45.edu.korolev.ru/wp-content/uploads/sites/92/2020/04/kashelperedsnomprichiniuvzroslixideteyka_BE25BD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35037" cy="32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eton-vrn.ru/wp-content/uploads/2018/11/02988038f539e9591d401b217957f9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28" y="1"/>
            <a:ext cx="4374995" cy="320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feoktistova\Downloads\kWkB-OIaui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00660"/>
            <a:ext cx="4786703" cy="365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900igr.net/up/datas/251270/0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28" y="3200659"/>
            <a:ext cx="4416425" cy="365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5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fs.znanio.ru/methodology/images/62/bf/62bf4fdf87fb3576b7d5f84713d71250363014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8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Презентация &quot;Дислексия и пути её коррек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72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ds05.infourok.ru/uploads/ex/0c4f/000f13f6-e7fee7f9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" y="1769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31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пасибо за внимание!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7"/>
            <a:ext cx="9144000" cy="6856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321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900igr.net/up/datai/10964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73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476672"/>
            <a:ext cx="67687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такой логопед?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невролог,</a:t>
            </a:r>
          </a:p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учитель, дефектолог,</a:t>
            </a:r>
          </a:p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 и психолог,</a:t>
            </a:r>
          </a:p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Режиссёр, артист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оратор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волшебник 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новатор.</a:t>
            </a:r>
          </a:p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03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documents.iu.ru/2bfd2871-5968-48df-b232-3aada96dafeb/slide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19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900igr.net/up/datai/10964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73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07704" y="620688"/>
            <a:ext cx="5904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Правильное развитие фонематического слуха и фонематического восприятия лежит в основе безошибочного усвоения письма и говорения, чтения и 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процессе школьного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обучения.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983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900igr.net/up/datai/10964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73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1012394"/>
            <a:ext cx="65527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Логопедические технологии.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Технология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логопедического обследования.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Технологии коррекции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звукопроизношения.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3.Технологии формирования речевого дыхания при различных нарушениях произносительной стороны речи.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4.Технологии коррекции голоса при различных нарушениях произносительной стороны речи.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Технологии развития интонационной стороны речи.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1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s://documents.iu.ru/2bfd2871-5968-48df-b232-3aada96dafeb/slide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7652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16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900igr.net/up/datas/62890/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18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documents.iu.ru/2bfd2871-5968-48df-b232-3aada96dafeb/slide_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8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documents.iu.ru/2bfd2871-5968-48df-b232-3aada96dafeb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03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111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Феоктистова Татьяна Юрьевна</cp:lastModifiedBy>
  <cp:revision>26</cp:revision>
  <cp:lastPrinted>2021-02-24T07:33:18Z</cp:lastPrinted>
  <dcterms:created xsi:type="dcterms:W3CDTF">2021-02-23T19:07:38Z</dcterms:created>
  <dcterms:modified xsi:type="dcterms:W3CDTF">2021-02-24T09:00:57Z</dcterms:modified>
</cp:coreProperties>
</file>